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1" r:id="rId2"/>
    <p:sldMasterId id="2147483652" r:id="rId3"/>
  </p:sldMasterIdLst>
  <p:notesMasterIdLst>
    <p:notesMasterId r:id="rId36"/>
  </p:notesMasterIdLst>
  <p:sldIdLst>
    <p:sldId id="256" r:id="rId4"/>
    <p:sldId id="638" r:id="rId5"/>
    <p:sldId id="336" r:id="rId6"/>
    <p:sldId id="338" r:id="rId7"/>
    <p:sldId id="620" r:id="rId8"/>
    <p:sldId id="627" r:id="rId9"/>
    <p:sldId id="628" r:id="rId10"/>
    <p:sldId id="907" r:id="rId11"/>
    <p:sldId id="629" r:id="rId12"/>
    <p:sldId id="908" r:id="rId13"/>
    <p:sldId id="642" r:id="rId14"/>
    <p:sldId id="643" r:id="rId15"/>
    <p:sldId id="614" r:id="rId16"/>
    <p:sldId id="645" r:id="rId17"/>
    <p:sldId id="839" r:id="rId18"/>
    <p:sldId id="904" r:id="rId19"/>
    <p:sldId id="632" r:id="rId20"/>
    <p:sldId id="622" r:id="rId21"/>
    <p:sldId id="646" r:id="rId22"/>
    <p:sldId id="275" r:id="rId23"/>
    <p:sldId id="278" r:id="rId24"/>
    <p:sldId id="280" r:id="rId25"/>
    <p:sldId id="626" r:id="rId26"/>
    <p:sldId id="900" r:id="rId27"/>
    <p:sldId id="859" r:id="rId28"/>
    <p:sldId id="906" r:id="rId29"/>
    <p:sldId id="905" r:id="rId30"/>
    <p:sldId id="699" r:id="rId31"/>
    <p:sldId id="281" r:id="rId32"/>
    <p:sldId id="842" r:id="rId33"/>
    <p:sldId id="637" r:id="rId34"/>
    <p:sldId id="279" r:id="rId35"/>
  </p:sldIdLst>
  <p:sldSz cx="10666413" cy="8002588"/>
  <p:notesSz cx="6797675" cy="99266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100"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100"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100"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100"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100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FE3"/>
    <a:srgbClr val="0DC7F3"/>
    <a:srgbClr val="009EE0"/>
    <a:srgbClr val="99D8F3"/>
    <a:srgbClr val="B1B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3" autoAdjust="0"/>
    <p:restoredTop sz="96374" autoAdjust="0"/>
  </p:normalViewPr>
  <p:slideViewPr>
    <p:cSldViewPr>
      <p:cViewPr varScale="1">
        <p:scale>
          <a:sx n="95" d="100"/>
          <a:sy n="95" d="100"/>
        </p:scale>
        <p:origin x="1368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892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5572415993969"/>
          <c:y val="8.8929346852547053E-2"/>
          <c:w val="0.84495834804595582"/>
          <c:h val="0.83027345303917377"/>
        </c:manualLayout>
      </c:layout>
      <c:pie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pct5">
      <a:fgClr>
        <a:srgbClr val="FFFFFF"/>
      </a:fgClr>
      <a:bgClr>
        <a:schemeClr val="bg1"/>
      </a:bgClr>
    </a:patt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17671907982446"/>
          <c:y val="1.9053319156291139E-2"/>
          <c:w val="0.62271108331713143"/>
          <c:h val="0.9349978162641647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rgbClr val="009EE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7C4-464C-A429-B1D631524C72}"/>
              </c:ext>
            </c:extLst>
          </c:dPt>
          <c:dPt>
            <c:idx val="1"/>
            <c:bubble3D val="0"/>
            <c:explosion val="5"/>
            <c:spPr>
              <a:solidFill>
                <a:srgbClr val="0DC7F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C4-464C-A429-B1D631524C72}"/>
              </c:ext>
            </c:extLst>
          </c:dPt>
          <c:dPt>
            <c:idx val="2"/>
            <c:bubble3D val="0"/>
            <c:explosion val="5"/>
            <c:spPr>
              <a:solidFill>
                <a:srgbClr val="78CCE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C4-464C-A429-B1D631524C72}"/>
              </c:ext>
            </c:extLst>
          </c:dPt>
          <c:dPt>
            <c:idx val="3"/>
            <c:bubble3D val="0"/>
            <c:explosion val="5"/>
            <c:spPr>
              <a:solidFill>
                <a:srgbClr val="82BE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7C4-464C-A429-B1D631524C72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C4-464C-A429-B1D631524C72}"/>
              </c:ext>
            </c:extLst>
          </c:dPt>
          <c:dLbls>
            <c:dLbl>
              <c:idx val="0"/>
              <c:layout>
                <c:manualLayout>
                  <c:x val="-0.16292165044298082"/>
                  <c:y val="0.156070784559666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72000" tIns="3600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878063895678258"/>
                      <c:h val="0.142339501932292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7C4-464C-A429-B1D631524C72}"/>
                </c:ext>
              </c:extLst>
            </c:dLbl>
            <c:dLbl>
              <c:idx val="1"/>
              <c:layout>
                <c:manualLayout>
                  <c:x val="-0.23129217642289671"/>
                  <c:y val="-0.195911643322107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36689065798247"/>
                      <c:h val="0.153925275345386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7C4-464C-A429-B1D631524C72}"/>
                </c:ext>
              </c:extLst>
            </c:dLbl>
            <c:dLbl>
              <c:idx val="2"/>
              <c:layout>
                <c:manualLayout>
                  <c:x val="0.2118423783810458"/>
                  <c:y val="-0.162360400858160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023205035041885"/>
                      <c:h val="0.1689838920320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7C4-464C-A429-B1D631524C72}"/>
                </c:ext>
              </c:extLst>
            </c:dLbl>
            <c:dLbl>
              <c:idx val="3"/>
              <c:layout>
                <c:manualLayout>
                  <c:x val="0.15442435250084233"/>
                  <c:y val="0.127338064416827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314159537829129"/>
                      <c:h val="0.175234822873040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7C4-464C-A429-B1D631524C72}"/>
                </c:ext>
              </c:extLst>
            </c:dLbl>
            <c:dLbl>
              <c:idx val="4"/>
              <c:layout>
                <c:manualLayout>
                  <c:x val="8.9145052193431551E-2"/>
                  <c:y val="0.1715834043131010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Услуги </a:t>
                    </a:r>
                  </a:p>
                  <a:p>
                    <a:fld id="{D1059515-75D2-493B-8105-D1848C531939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C4-464C-A429-B1D631524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Услуги</c:v>
                </c:pt>
                <c:pt idx="1">
                  <c:v>Проектирование</c:v>
                </c:pt>
                <c:pt idx="2">
                  <c:v>Оборудование</c:v>
                </c:pt>
                <c:pt idx="3">
                  <c:v>АСУТП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</c:v>
                </c:pt>
                <c:pt idx="1">
                  <c:v>36</c:v>
                </c:pt>
                <c:pt idx="2">
                  <c:v>43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C4-464C-A429-B1D631524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BC2AAF-A0C6-4A59-93C2-258D3331C3C1}" type="doc">
      <dgm:prSet loTypeId="urn:microsoft.com/office/officeart/2005/8/layout/cycle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CC1CF2E5-5FE4-4A1B-82C3-CF1E7F20BD76}">
      <dgm:prSet phldrT="[Text]" custT="1"/>
      <dgm:spPr>
        <a:solidFill>
          <a:srgbClr val="1B9DD9"/>
        </a:solidFill>
        <a:ln>
          <a:solidFill>
            <a:srgbClr val="1B9DD9"/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  <a:latin typeface="Arial"/>
              <a:ea typeface="+mn-ea"/>
              <a:cs typeface="Arial"/>
            </a:rPr>
            <a:t>Технологическое проектирование</a:t>
          </a:r>
        </a:p>
      </dgm:t>
    </dgm:pt>
    <dgm:pt modelId="{C04AAB8A-69EC-4A32-9B11-7DEC01D4F65F}" type="parTrans" cxnId="{91F0B441-5696-45F5-B895-2155716FF12D}">
      <dgm:prSet/>
      <dgm:spPr/>
      <dgm:t>
        <a:bodyPr/>
        <a:lstStyle/>
        <a:p>
          <a:endParaRPr lang="de-DE"/>
        </a:p>
      </dgm:t>
    </dgm:pt>
    <dgm:pt modelId="{1462C65E-B9F4-46EE-9583-65989DF56EB9}" type="sibTrans" cxnId="{91F0B441-5696-45F5-B895-2155716FF12D}">
      <dgm:prSet/>
      <dgm:spPr>
        <a:solidFill>
          <a:srgbClr val="1B9DD9"/>
        </a:solidFill>
        <a:ln>
          <a:noFill/>
        </a:ln>
      </dgm:spPr>
      <dgm:t>
        <a:bodyPr/>
        <a:lstStyle/>
        <a:p>
          <a:endParaRPr lang="de-DE"/>
        </a:p>
      </dgm:t>
    </dgm:pt>
    <dgm:pt modelId="{A724617B-B44C-4687-BDBD-A2361DC5B5D3}">
      <dgm:prSet phldrT="[Text]" custT="1"/>
      <dgm:spPr>
        <a:solidFill>
          <a:srgbClr val="1B9DD9"/>
        </a:solidFill>
        <a:ln>
          <a:solidFill>
            <a:srgbClr val="1B9DD9"/>
          </a:solidFill>
        </a:ln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>
              <a:solidFill>
                <a:schemeClr val="tx1"/>
              </a:solidFill>
              <a:latin typeface="Arial"/>
              <a:ea typeface="+mn-ea"/>
              <a:cs typeface="Arial"/>
            </a:rPr>
            <a:t>Базовая и детальная разработка</a:t>
          </a:r>
        </a:p>
      </dgm:t>
    </dgm:pt>
    <dgm:pt modelId="{D768498C-FA7D-4BD0-A258-DDAB373C6988}" type="parTrans" cxnId="{CC930A9C-9EFA-4CA3-923E-ED098D5670E2}">
      <dgm:prSet/>
      <dgm:spPr/>
      <dgm:t>
        <a:bodyPr/>
        <a:lstStyle/>
        <a:p>
          <a:endParaRPr lang="de-DE"/>
        </a:p>
      </dgm:t>
    </dgm:pt>
    <dgm:pt modelId="{F56791B8-E50D-41C2-A4EB-0E248AB0A57C}" type="sibTrans" cxnId="{CC930A9C-9EFA-4CA3-923E-ED098D5670E2}">
      <dgm:prSet/>
      <dgm:spPr>
        <a:solidFill>
          <a:srgbClr val="1B9DD9"/>
        </a:solidFill>
        <a:ln>
          <a:noFill/>
        </a:ln>
      </dgm:spPr>
      <dgm:t>
        <a:bodyPr/>
        <a:lstStyle/>
        <a:p>
          <a:endParaRPr lang="de-DE"/>
        </a:p>
      </dgm:t>
    </dgm:pt>
    <dgm:pt modelId="{3BC59AE5-FBE2-49CB-8539-1D6C3EFB92D9}">
      <dgm:prSet phldrT="[Text]" custT="1"/>
      <dgm:spPr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r>
            <a:rPr lang="ru-RU" sz="1000" dirty="0">
              <a:solidFill>
                <a:schemeClr val="tx1"/>
              </a:solidFill>
              <a:latin typeface="Arial"/>
              <a:ea typeface="+mn-ea"/>
              <a:cs typeface="Arial"/>
            </a:rPr>
            <a:t>Проектирование</a:t>
          </a:r>
          <a:r>
            <a:rPr lang="ru-RU" sz="1000" dirty="0">
              <a:solidFill>
                <a:schemeClr val="tx1"/>
              </a:solidFill>
            </a:rPr>
            <a:t> </a:t>
          </a:r>
          <a:r>
            <a:rPr lang="ru-RU" sz="1000" dirty="0">
              <a:solidFill>
                <a:schemeClr val="tx1"/>
              </a:solidFill>
              <a:latin typeface="Arial"/>
              <a:ea typeface="+mn-ea"/>
              <a:cs typeface="Arial"/>
            </a:rPr>
            <a:t>заводов</a:t>
          </a:r>
        </a:p>
      </dgm:t>
    </dgm:pt>
    <dgm:pt modelId="{7A8F965C-1549-48BF-A671-BB35B038249E}" type="parTrans" cxnId="{61DAF0C3-5ABC-4D5B-8934-4F169D627F0D}">
      <dgm:prSet/>
      <dgm:spPr/>
      <dgm:t>
        <a:bodyPr/>
        <a:lstStyle/>
        <a:p>
          <a:endParaRPr lang="de-DE"/>
        </a:p>
      </dgm:t>
    </dgm:pt>
    <dgm:pt modelId="{722A2BB1-14FF-4DC1-8648-01B21102FB1E}" type="sibTrans" cxnId="{61DAF0C3-5ABC-4D5B-8934-4F169D627F0D}">
      <dgm:prSet/>
      <dgm:spPr>
        <a:solidFill>
          <a:srgbClr val="1B9DD9"/>
        </a:solidFill>
        <a:ln>
          <a:noFill/>
        </a:ln>
      </dgm:spPr>
      <dgm:t>
        <a:bodyPr/>
        <a:lstStyle/>
        <a:p>
          <a:endParaRPr lang="de-DE"/>
        </a:p>
      </dgm:t>
    </dgm:pt>
    <dgm:pt modelId="{B32C9F42-F04F-49B3-9335-C1F47E30066A}">
      <dgm:prSet phldrT="[Text]" custT="1"/>
      <dgm:spPr>
        <a:solidFill>
          <a:srgbClr val="1B9DD9"/>
        </a:solidFill>
        <a:ln>
          <a:solidFill>
            <a:srgbClr val="1B9DD9"/>
          </a:solidFill>
        </a:ln>
      </dgm:spPr>
      <dgm:t>
        <a:bodyPr/>
        <a:lstStyle/>
        <a:p>
          <a:r>
            <a:rPr lang="ru-RU" sz="1000">
              <a:solidFill>
                <a:schemeClr val="tx1"/>
              </a:solidFill>
            </a:rPr>
            <a:t>Передача</a:t>
          </a:r>
        </a:p>
      </dgm:t>
    </dgm:pt>
    <dgm:pt modelId="{4EFFEB48-41E8-4A41-BDF6-4E418C364CE3}" type="parTrans" cxnId="{00CC7CB4-7AB0-46E4-BFDD-9A14DE5D34F3}">
      <dgm:prSet/>
      <dgm:spPr/>
      <dgm:t>
        <a:bodyPr/>
        <a:lstStyle/>
        <a:p>
          <a:endParaRPr lang="de-DE"/>
        </a:p>
      </dgm:t>
    </dgm:pt>
    <dgm:pt modelId="{4E35B39E-DB39-4F8D-8C33-B9B4CD708A02}" type="sibTrans" cxnId="{00CC7CB4-7AB0-46E4-BFDD-9A14DE5D34F3}">
      <dgm:prSet/>
      <dgm:spPr>
        <a:solidFill>
          <a:srgbClr val="1B9DD9"/>
        </a:solidFill>
        <a:ln>
          <a:noFill/>
        </a:ln>
      </dgm:spPr>
      <dgm:t>
        <a:bodyPr/>
        <a:lstStyle/>
        <a:p>
          <a:endParaRPr lang="de-DE"/>
        </a:p>
      </dgm:t>
    </dgm:pt>
    <dgm:pt modelId="{DF06DF5C-C5AB-459B-8D0B-D719B3AB0493}">
      <dgm:prSet phldrT="[Text]" custT="1"/>
      <dgm:spPr>
        <a:solidFill>
          <a:srgbClr val="1B9DD9"/>
        </a:solidFill>
        <a:ln>
          <a:solidFill>
            <a:srgbClr val="1B9DD9"/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</a:rPr>
            <a:t>Шеф-монтаж</a:t>
          </a:r>
        </a:p>
      </dgm:t>
    </dgm:pt>
    <dgm:pt modelId="{5510005E-D63C-4036-9E1A-8A560528F601}" type="parTrans" cxnId="{8089807D-0573-4E61-AB27-2DCFBCBF4A10}">
      <dgm:prSet/>
      <dgm:spPr/>
      <dgm:t>
        <a:bodyPr/>
        <a:lstStyle/>
        <a:p>
          <a:endParaRPr lang="de-DE"/>
        </a:p>
      </dgm:t>
    </dgm:pt>
    <dgm:pt modelId="{DCBAF537-732E-4697-8D86-3708B66BD28B}" type="sibTrans" cxnId="{8089807D-0573-4E61-AB27-2DCFBCBF4A10}">
      <dgm:prSet/>
      <dgm:spPr>
        <a:solidFill>
          <a:srgbClr val="1B9DD9"/>
        </a:solidFill>
        <a:ln>
          <a:noFill/>
        </a:ln>
      </dgm:spPr>
      <dgm:t>
        <a:bodyPr/>
        <a:lstStyle/>
        <a:p>
          <a:endParaRPr lang="de-DE"/>
        </a:p>
      </dgm:t>
    </dgm:pt>
    <dgm:pt modelId="{42BD0E5B-5E36-4DDC-8F20-2A7BCE58E5EC}">
      <dgm:prSet phldrT="[Text]" custT="1"/>
      <dgm:spPr>
        <a:solidFill>
          <a:srgbClr val="1B9DD9"/>
        </a:solidFill>
        <a:ln>
          <a:solidFill>
            <a:srgbClr val="1B9DD9"/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</a:rPr>
            <a:t>Ввод в эксплуатацию</a:t>
          </a:r>
        </a:p>
      </dgm:t>
    </dgm:pt>
    <dgm:pt modelId="{72304EE1-9AA5-47BA-9FED-2D7473CF1304}" type="parTrans" cxnId="{909CF9E0-01FF-4862-9D6D-FA28D674841C}">
      <dgm:prSet/>
      <dgm:spPr/>
      <dgm:t>
        <a:bodyPr/>
        <a:lstStyle/>
        <a:p>
          <a:endParaRPr lang="de-DE"/>
        </a:p>
      </dgm:t>
    </dgm:pt>
    <dgm:pt modelId="{4DB21AA6-015A-4066-A8D9-A491BDB1D703}" type="sibTrans" cxnId="{909CF9E0-01FF-4862-9D6D-FA28D674841C}">
      <dgm:prSet/>
      <dgm:spPr>
        <a:solidFill>
          <a:srgbClr val="1B9DD9"/>
        </a:solidFill>
        <a:ln>
          <a:noFill/>
        </a:ln>
      </dgm:spPr>
      <dgm:t>
        <a:bodyPr/>
        <a:lstStyle/>
        <a:p>
          <a:endParaRPr lang="de-DE"/>
        </a:p>
      </dgm:t>
    </dgm:pt>
    <dgm:pt modelId="{4EFCF6A6-F335-41DB-88C0-71298DC0AA31}">
      <dgm:prSet phldrT="[Text]" custT="1"/>
      <dgm:spPr>
        <a:solidFill>
          <a:srgbClr val="1B9DD9"/>
        </a:solidFill>
        <a:ln>
          <a:solidFill>
            <a:srgbClr val="1B9DD9"/>
          </a:solidFill>
        </a:ln>
      </dgm:spPr>
      <dgm:t>
        <a:bodyPr/>
        <a:lstStyle/>
        <a:p>
          <a:r>
            <a:rPr lang="ru-RU" sz="1000">
              <a:solidFill>
                <a:schemeClr val="tx1"/>
              </a:solidFill>
            </a:rPr>
            <a:t>Приемка</a:t>
          </a:r>
        </a:p>
      </dgm:t>
    </dgm:pt>
    <dgm:pt modelId="{05BFB5F5-869D-4266-B5E7-1486C5FBA78D}" type="parTrans" cxnId="{56E1A896-BF7D-4466-BC84-653FAD25307F}">
      <dgm:prSet/>
      <dgm:spPr/>
      <dgm:t>
        <a:bodyPr/>
        <a:lstStyle/>
        <a:p>
          <a:endParaRPr lang="de-DE"/>
        </a:p>
      </dgm:t>
    </dgm:pt>
    <dgm:pt modelId="{9F53A1A6-ADEB-4254-8707-6B40B43A85A3}" type="sibTrans" cxnId="{56E1A896-BF7D-4466-BC84-653FAD25307F}">
      <dgm:prSet/>
      <dgm:spPr>
        <a:solidFill>
          <a:srgbClr val="1B9DD9"/>
        </a:solidFill>
        <a:ln>
          <a:noFill/>
        </a:ln>
      </dgm:spPr>
      <dgm:t>
        <a:bodyPr/>
        <a:lstStyle/>
        <a:p>
          <a:endParaRPr lang="de-DE"/>
        </a:p>
      </dgm:t>
    </dgm:pt>
    <dgm:pt modelId="{B9FF96D8-7410-4D35-9E5C-9629AC86994B}">
      <dgm:prSet phldrT="[Text]" custT="1"/>
      <dgm:spPr>
        <a:solidFill>
          <a:srgbClr val="1B9DD9"/>
        </a:solidFill>
        <a:ln>
          <a:solidFill>
            <a:srgbClr val="1B9DD9"/>
          </a:solidFill>
        </a:ln>
      </dgm:spPr>
      <dgm:t>
        <a:bodyPr/>
        <a:lstStyle/>
        <a:p>
          <a:r>
            <a:rPr lang="ru-RU" sz="1000">
              <a:solidFill>
                <a:schemeClr val="tx1"/>
              </a:solidFill>
            </a:rPr>
            <a:t>Анализ</a:t>
          </a:r>
        </a:p>
      </dgm:t>
    </dgm:pt>
    <dgm:pt modelId="{95B48981-2175-40FB-A73C-F7D1CFBE7113}" type="parTrans" cxnId="{7BC91C27-BA06-44CB-ACD2-295CF853CE13}">
      <dgm:prSet/>
      <dgm:spPr/>
      <dgm:t>
        <a:bodyPr/>
        <a:lstStyle/>
        <a:p>
          <a:endParaRPr lang="de-DE"/>
        </a:p>
      </dgm:t>
    </dgm:pt>
    <dgm:pt modelId="{F4640EE4-C016-4D1D-9735-FD112DC45653}" type="sibTrans" cxnId="{7BC91C27-BA06-44CB-ACD2-295CF853CE13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de-DE"/>
        </a:p>
      </dgm:t>
    </dgm:pt>
    <dgm:pt modelId="{DB2EC662-687A-476C-BD80-AD927F2EDA36}">
      <dgm:prSet phldrT="[Text]" custT="1"/>
      <dgm:spPr>
        <a:solidFill>
          <a:srgbClr val="1B9DD9"/>
        </a:solidFill>
        <a:ln>
          <a:solidFill>
            <a:srgbClr val="1B9DD9"/>
          </a:solidFill>
        </a:ln>
      </dgm:spPr>
      <dgm:t>
        <a:bodyPr/>
        <a:lstStyle/>
        <a:p>
          <a:r>
            <a:rPr lang="ru-RU" sz="1000" dirty="0">
              <a:solidFill>
                <a:schemeClr val="tx1"/>
              </a:solidFill>
            </a:rPr>
            <a:t>Консультирование</a:t>
          </a:r>
        </a:p>
      </dgm:t>
    </dgm:pt>
    <dgm:pt modelId="{17FE443F-8CB4-47D7-B1BA-0E563D6E1A26}" type="sibTrans" cxnId="{325C0A08-32D9-41FD-A804-21B91D65ED55}">
      <dgm:prSet/>
      <dgm:spPr>
        <a:solidFill>
          <a:srgbClr val="1B9DD9"/>
        </a:solidFill>
        <a:ln>
          <a:noFill/>
        </a:ln>
      </dgm:spPr>
      <dgm:t>
        <a:bodyPr/>
        <a:lstStyle/>
        <a:p>
          <a:endParaRPr lang="de-DE"/>
        </a:p>
      </dgm:t>
    </dgm:pt>
    <dgm:pt modelId="{00E5136B-D7EB-4826-8638-318EEA699413}" type="parTrans" cxnId="{325C0A08-32D9-41FD-A804-21B91D65ED55}">
      <dgm:prSet/>
      <dgm:spPr/>
      <dgm:t>
        <a:bodyPr/>
        <a:lstStyle/>
        <a:p>
          <a:endParaRPr lang="de-DE"/>
        </a:p>
      </dgm:t>
    </dgm:pt>
    <dgm:pt modelId="{26764AE1-DF77-4C0E-BB14-B87E975CCCCE}" type="pres">
      <dgm:prSet presAssocID="{95BC2AAF-A0C6-4A59-93C2-258D3331C3C1}" presName="cycle" presStyleCnt="0">
        <dgm:presLayoutVars>
          <dgm:dir/>
          <dgm:resizeHandles val="exact"/>
        </dgm:presLayoutVars>
      </dgm:prSet>
      <dgm:spPr/>
    </dgm:pt>
    <dgm:pt modelId="{D10BE7CF-DD09-4281-AE0A-261686122A30}" type="pres">
      <dgm:prSet presAssocID="{CC1CF2E5-5FE4-4A1B-82C3-CF1E7F20BD76}" presName="node" presStyleLbl="node1" presStyleIdx="0" presStyleCnt="9" custScaleX="241888" custRadScaleRad="100107" custRadScaleInc="10686">
        <dgm:presLayoutVars>
          <dgm:bulletEnabled val="1"/>
        </dgm:presLayoutVars>
      </dgm:prSet>
      <dgm:spPr/>
    </dgm:pt>
    <dgm:pt modelId="{B6A986A2-4674-4D58-A371-913C0189D00D}" type="pres">
      <dgm:prSet presAssocID="{CC1CF2E5-5FE4-4A1B-82C3-CF1E7F20BD76}" presName="spNode" presStyleCnt="0"/>
      <dgm:spPr/>
    </dgm:pt>
    <dgm:pt modelId="{4072CECC-885D-45BB-8D4C-BADAAC671A85}" type="pres">
      <dgm:prSet presAssocID="{1462C65E-B9F4-46EE-9583-65989DF56EB9}" presName="sibTrans" presStyleLbl="sibTrans1D1" presStyleIdx="0" presStyleCnt="9"/>
      <dgm:spPr/>
    </dgm:pt>
    <dgm:pt modelId="{716D932F-EC03-41C9-8034-D54B5A2C1A26}" type="pres">
      <dgm:prSet presAssocID="{A724617B-B44C-4687-BDBD-A2361DC5B5D3}" presName="node" presStyleLbl="node1" presStyleIdx="1" presStyleCnt="9" custScaleX="227659" custScaleY="131600" custRadScaleRad="116085" custRadScaleInc="112068">
        <dgm:presLayoutVars>
          <dgm:bulletEnabled val="1"/>
        </dgm:presLayoutVars>
      </dgm:prSet>
      <dgm:spPr/>
    </dgm:pt>
    <dgm:pt modelId="{B88AD671-2335-4733-AA80-7AE35D14113E}" type="pres">
      <dgm:prSet presAssocID="{A724617B-B44C-4687-BDBD-A2361DC5B5D3}" presName="spNode" presStyleCnt="0"/>
      <dgm:spPr/>
    </dgm:pt>
    <dgm:pt modelId="{481E09AB-CFE7-4D7C-AC8D-FE48901550DF}" type="pres">
      <dgm:prSet presAssocID="{F56791B8-E50D-41C2-A4EB-0E248AB0A57C}" presName="sibTrans" presStyleLbl="sibTrans1D1" presStyleIdx="1" presStyleCnt="9"/>
      <dgm:spPr/>
    </dgm:pt>
    <dgm:pt modelId="{0AE5230B-B3BE-444C-82C2-877F941C230B}" type="pres">
      <dgm:prSet presAssocID="{3BC59AE5-FBE2-49CB-8539-1D6C3EFB92D9}" presName="node" presStyleLbl="node1" presStyleIdx="2" presStyleCnt="9" custScaleX="207081" custRadScaleRad="122287" custRadScaleInc="26564">
        <dgm:presLayoutVars>
          <dgm:bulletEnabled val="1"/>
        </dgm:presLayoutVars>
      </dgm:prSet>
      <dgm:spPr>
        <a:xfrm>
          <a:off x="5670888" y="1925708"/>
          <a:ext cx="932971" cy="606431"/>
        </a:xfrm>
        <a:prstGeom prst="roundRect">
          <a:avLst/>
        </a:prstGeom>
      </dgm:spPr>
    </dgm:pt>
    <dgm:pt modelId="{2D2D8418-9D73-45A5-A26B-34EAEC443F5B}" type="pres">
      <dgm:prSet presAssocID="{3BC59AE5-FBE2-49CB-8539-1D6C3EFB92D9}" presName="spNode" presStyleCnt="0"/>
      <dgm:spPr/>
    </dgm:pt>
    <dgm:pt modelId="{60DA82E9-16B4-4197-B1B9-DFAF895310D6}" type="pres">
      <dgm:prSet presAssocID="{722A2BB1-14FF-4DC1-8648-01B21102FB1E}" presName="sibTrans" presStyleLbl="sibTrans1D1" presStyleIdx="2" presStyleCnt="9"/>
      <dgm:spPr/>
    </dgm:pt>
    <dgm:pt modelId="{FB9E12CC-8ACB-41B7-9F89-8C6C8839145C}" type="pres">
      <dgm:prSet presAssocID="{B32C9F42-F04F-49B3-9335-C1F47E30066A}" presName="node" presStyleLbl="node1" presStyleIdx="3" presStyleCnt="9" custScaleX="134837" custRadScaleRad="121292" custRadScaleInc="-40733">
        <dgm:presLayoutVars>
          <dgm:bulletEnabled val="1"/>
        </dgm:presLayoutVars>
      </dgm:prSet>
      <dgm:spPr/>
    </dgm:pt>
    <dgm:pt modelId="{7FE8F574-5E93-4E18-994E-754F2208BCB3}" type="pres">
      <dgm:prSet presAssocID="{B32C9F42-F04F-49B3-9335-C1F47E30066A}" presName="spNode" presStyleCnt="0"/>
      <dgm:spPr/>
    </dgm:pt>
    <dgm:pt modelId="{138FB12E-7836-482C-ABBC-0707AB14A5B1}" type="pres">
      <dgm:prSet presAssocID="{4E35B39E-DB39-4F8D-8C33-B9B4CD708A02}" presName="sibTrans" presStyleLbl="sibTrans1D1" presStyleIdx="3" presStyleCnt="9"/>
      <dgm:spPr/>
    </dgm:pt>
    <dgm:pt modelId="{A70C164A-1012-4271-BDEB-F9ED077EF103}" type="pres">
      <dgm:prSet presAssocID="{DF06DF5C-C5AB-459B-8D0B-D719B3AB0493}" presName="node" presStyleLbl="node1" presStyleIdx="4" presStyleCnt="9" custScaleX="195349" custRadScaleRad="107669" custRadScaleInc="-84282">
        <dgm:presLayoutVars>
          <dgm:bulletEnabled val="1"/>
        </dgm:presLayoutVars>
      </dgm:prSet>
      <dgm:spPr/>
    </dgm:pt>
    <dgm:pt modelId="{F60BB92A-BB3E-4889-A152-0FFC2D93A281}" type="pres">
      <dgm:prSet presAssocID="{DF06DF5C-C5AB-459B-8D0B-D719B3AB0493}" presName="spNode" presStyleCnt="0"/>
      <dgm:spPr/>
    </dgm:pt>
    <dgm:pt modelId="{5DD689B3-D519-444C-BCB1-D7503E598B0C}" type="pres">
      <dgm:prSet presAssocID="{DCBAF537-732E-4697-8D86-3708B66BD28B}" presName="sibTrans" presStyleLbl="sibTrans1D1" presStyleIdx="4" presStyleCnt="9"/>
      <dgm:spPr/>
    </dgm:pt>
    <dgm:pt modelId="{49D31E78-4599-4B9F-951B-F726DF1356B3}" type="pres">
      <dgm:prSet presAssocID="{42BD0E5B-5E36-4DDC-8F20-2A7BCE58E5EC}" presName="node" presStyleLbl="node1" presStyleIdx="5" presStyleCnt="9" custScaleX="177130" custRadScaleRad="102811" custRadScaleInc="48277">
        <dgm:presLayoutVars>
          <dgm:bulletEnabled val="1"/>
        </dgm:presLayoutVars>
      </dgm:prSet>
      <dgm:spPr/>
    </dgm:pt>
    <dgm:pt modelId="{EBCBD2D1-98F6-42A4-8B1E-E3844E996866}" type="pres">
      <dgm:prSet presAssocID="{42BD0E5B-5E36-4DDC-8F20-2A7BCE58E5EC}" presName="spNode" presStyleCnt="0"/>
      <dgm:spPr/>
    </dgm:pt>
    <dgm:pt modelId="{841B1755-A92E-4784-A583-43FE84B76712}" type="pres">
      <dgm:prSet presAssocID="{4DB21AA6-015A-4066-A8D9-A491BDB1D703}" presName="sibTrans" presStyleLbl="sibTrans1D1" presStyleIdx="5" presStyleCnt="9"/>
      <dgm:spPr/>
    </dgm:pt>
    <dgm:pt modelId="{DE6B8106-86AA-425C-AF9D-5B66EDCAA04B}" type="pres">
      <dgm:prSet presAssocID="{4EFCF6A6-F335-41DB-88C0-71298DC0AA31}" presName="node" presStyleLbl="node1" presStyleIdx="6" presStyleCnt="9" custScaleX="134837" custRadScaleRad="122108" custRadScaleInc="43711">
        <dgm:presLayoutVars>
          <dgm:bulletEnabled val="1"/>
        </dgm:presLayoutVars>
      </dgm:prSet>
      <dgm:spPr/>
    </dgm:pt>
    <dgm:pt modelId="{FA658D30-7C81-47D6-9DC6-B7362861B52A}" type="pres">
      <dgm:prSet presAssocID="{4EFCF6A6-F335-41DB-88C0-71298DC0AA31}" presName="spNode" presStyleCnt="0"/>
      <dgm:spPr/>
    </dgm:pt>
    <dgm:pt modelId="{19D4C160-E548-4D98-B734-2323E50E8A1E}" type="pres">
      <dgm:prSet presAssocID="{9F53A1A6-ADEB-4254-8707-6B40B43A85A3}" presName="sibTrans" presStyleLbl="sibTrans1D1" presStyleIdx="6" presStyleCnt="9"/>
      <dgm:spPr/>
    </dgm:pt>
    <dgm:pt modelId="{7FA5D526-EB02-4A1D-BE5A-5B92733E7D14}" type="pres">
      <dgm:prSet presAssocID="{B9FF96D8-7410-4D35-9E5C-9629AC86994B}" presName="node" presStyleLbl="node1" presStyleIdx="7" presStyleCnt="9" custScaleX="134837" custRadScaleRad="128294" custRadScaleInc="-16657">
        <dgm:presLayoutVars>
          <dgm:bulletEnabled val="1"/>
        </dgm:presLayoutVars>
      </dgm:prSet>
      <dgm:spPr/>
    </dgm:pt>
    <dgm:pt modelId="{6F53BF4E-CC9D-46E2-A10D-707BE236521F}" type="pres">
      <dgm:prSet presAssocID="{B9FF96D8-7410-4D35-9E5C-9629AC86994B}" presName="spNode" presStyleCnt="0"/>
      <dgm:spPr/>
    </dgm:pt>
    <dgm:pt modelId="{DE116D8F-B370-4B67-99FB-15416F5DDC87}" type="pres">
      <dgm:prSet presAssocID="{F4640EE4-C016-4D1D-9735-FD112DC45653}" presName="sibTrans" presStyleLbl="sibTrans1D1" presStyleIdx="7" presStyleCnt="9"/>
      <dgm:spPr/>
    </dgm:pt>
    <dgm:pt modelId="{BE63EF48-C9D1-44AD-AE0C-7E49C7842655}" type="pres">
      <dgm:prSet presAssocID="{DB2EC662-687A-476C-BD80-AD927F2EDA36}" presName="node" presStyleLbl="node1" presStyleIdx="8" presStyleCnt="9" custScaleX="130455" custRadScaleRad="114165" custRadScaleInc="-58919">
        <dgm:presLayoutVars>
          <dgm:bulletEnabled val="1"/>
        </dgm:presLayoutVars>
      </dgm:prSet>
      <dgm:spPr/>
    </dgm:pt>
    <dgm:pt modelId="{FFFBDF91-B57F-4C8F-8AF3-9ABFA19DD495}" type="pres">
      <dgm:prSet presAssocID="{DB2EC662-687A-476C-BD80-AD927F2EDA36}" presName="spNode" presStyleCnt="0"/>
      <dgm:spPr/>
    </dgm:pt>
    <dgm:pt modelId="{25311610-8AE0-4647-9ACA-DB64D84FBCBC}" type="pres">
      <dgm:prSet presAssocID="{17FE443F-8CB4-47D7-B1BA-0E563D6E1A26}" presName="sibTrans" presStyleLbl="sibTrans1D1" presStyleIdx="8" presStyleCnt="9"/>
      <dgm:spPr/>
    </dgm:pt>
  </dgm:ptLst>
  <dgm:cxnLst>
    <dgm:cxn modelId="{0E91EE02-3ACF-43B2-8809-6012915BCA68}" type="presOf" srcId="{4E35B39E-DB39-4F8D-8C33-B9B4CD708A02}" destId="{138FB12E-7836-482C-ABBC-0707AB14A5B1}" srcOrd="0" destOrd="0" presId="urn:microsoft.com/office/officeart/2005/8/layout/cycle6"/>
    <dgm:cxn modelId="{325C0A08-32D9-41FD-A804-21B91D65ED55}" srcId="{95BC2AAF-A0C6-4A59-93C2-258D3331C3C1}" destId="{DB2EC662-687A-476C-BD80-AD927F2EDA36}" srcOrd="8" destOrd="0" parTransId="{00E5136B-D7EB-4826-8638-318EEA699413}" sibTransId="{17FE443F-8CB4-47D7-B1BA-0E563D6E1A26}"/>
    <dgm:cxn modelId="{CBD3F609-D3AA-4013-96F6-622675DF877A}" type="presOf" srcId="{95BC2AAF-A0C6-4A59-93C2-258D3331C3C1}" destId="{26764AE1-DF77-4C0E-BB14-B87E975CCCCE}" srcOrd="0" destOrd="0" presId="urn:microsoft.com/office/officeart/2005/8/layout/cycle6"/>
    <dgm:cxn modelId="{C62A180D-CB51-41A1-B8FD-3BB13FE762F6}" type="presOf" srcId="{DF06DF5C-C5AB-459B-8D0B-D719B3AB0493}" destId="{A70C164A-1012-4271-BDEB-F9ED077EF103}" srcOrd="0" destOrd="0" presId="urn:microsoft.com/office/officeart/2005/8/layout/cycle6"/>
    <dgm:cxn modelId="{B780A41A-7EBF-40D7-89B6-37622BAA1869}" type="presOf" srcId="{4DB21AA6-015A-4066-A8D9-A491BDB1D703}" destId="{841B1755-A92E-4784-A583-43FE84B76712}" srcOrd="0" destOrd="0" presId="urn:microsoft.com/office/officeart/2005/8/layout/cycle6"/>
    <dgm:cxn modelId="{7BC91C27-BA06-44CB-ACD2-295CF853CE13}" srcId="{95BC2AAF-A0C6-4A59-93C2-258D3331C3C1}" destId="{B9FF96D8-7410-4D35-9E5C-9629AC86994B}" srcOrd="7" destOrd="0" parTransId="{95B48981-2175-40FB-A73C-F7D1CFBE7113}" sibTransId="{F4640EE4-C016-4D1D-9735-FD112DC45653}"/>
    <dgm:cxn modelId="{E3E2EC27-49A2-486B-BF94-9D8E3701AB24}" type="presOf" srcId="{1462C65E-B9F4-46EE-9583-65989DF56EB9}" destId="{4072CECC-885D-45BB-8D4C-BADAAC671A85}" srcOrd="0" destOrd="0" presId="urn:microsoft.com/office/officeart/2005/8/layout/cycle6"/>
    <dgm:cxn modelId="{A159DB3B-4597-4171-9415-292F7163E2A8}" type="presOf" srcId="{DCBAF537-732E-4697-8D86-3708B66BD28B}" destId="{5DD689B3-D519-444C-BCB1-D7503E598B0C}" srcOrd="0" destOrd="0" presId="urn:microsoft.com/office/officeart/2005/8/layout/cycle6"/>
    <dgm:cxn modelId="{00FEA73F-E8A5-4557-B3FE-8C0582A57807}" type="presOf" srcId="{F4640EE4-C016-4D1D-9735-FD112DC45653}" destId="{DE116D8F-B370-4B67-99FB-15416F5DDC87}" srcOrd="0" destOrd="0" presId="urn:microsoft.com/office/officeart/2005/8/layout/cycle6"/>
    <dgm:cxn modelId="{91F0B441-5696-45F5-B895-2155716FF12D}" srcId="{95BC2AAF-A0C6-4A59-93C2-258D3331C3C1}" destId="{CC1CF2E5-5FE4-4A1B-82C3-CF1E7F20BD76}" srcOrd="0" destOrd="0" parTransId="{C04AAB8A-69EC-4A32-9B11-7DEC01D4F65F}" sibTransId="{1462C65E-B9F4-46EE-9583-65989DF56EB9}"/>
    <dgm:cxn modelId="{1B5E2D52-7751-4216-AFE3-CC0730E415A2}" type="presOf" srcId="{42BD0E5B-5E36-4DDC-8F20-2A7BCE58E5EC}" destId="{49D31E78-4599-4B9F-951B-F726DF1356B3}" srcOrd="0" destOrd="0" presId="urn:microsoft.com/office/officeart/2005/8/layout/cycle6"/>
    <dgm:cxn modelId="{65117256-7E3C-4B35-97EA-D2521659CE81}" type="presOf" srcId="{17FE443F-8CB4-47D7-B1BA-0E563D6E1A26}" destId="{25311610-8AE0-4647-9ACA-DB64D84FBCBC}" srcOrd="0" destOrd="0" presId="urn:microsoft.com/office/officeart/2005/8/layout/cycle6"/>
    <dgm:cxn modelId="{5C542F5A-8E31-4EEC-9A2E-7DABB4992FEC}" type="presOf" srcId="{DB2EC662-687A-476C-BD80-AD927F2EDA36}" destId="{BE63EF48-C9D1-44AD-AE0C-7E49C7842655}" srcOrd="0" destOrd="0" presId="urn:microsoft.com/office/officeart/2005/8/layout/cycle6"/>
    <dgm:cxn modelId="{FCFA967C-3839-446E-B198-0660EBEEC6FF}" type="presOf" srcId="{4EFCF6A6-F335-41DB-88C0-71298DC0AA31}" destId="{DE6B8106-86AA-425C-AF9D-5B66EDCAA04B}" srcOrd="0" destOrd="0" presId="urn:microsoft.com/office/officeart/2005/8/layout/cycle6"/>
    <dgm:cxn modelId="{8089807D-0573-4E61-AB27-2DCFBCBF4A10}" srcId="{95BC2AAF-A0C6-4A59-93C2-258D3331C3C1}" destId="{DF06DF5C-C5AB-459B-8D0B-D719B3AB0493}" srcOrd="4" destOrd="0" parTransId="{5510005E-D63C-4036-9E1A-8A560528F601}" sibTransId="{DCBAF537-732E-4697-8D86-3708B66BD28B}"/>
    <dgm:cxn modelId="{A331457F-8E05-40E6-8815-EFF199112FD1}" type="presOf" srcId="{3BC59AE5-FBE2-49CB-8539-1D6C3EFB92D9}" destId="{0AE5230B-B3BE-444C-82C2-877F941C230B}" srcOrd="0" destOrd="0" presId="urn:microsoft.com/office/officeart/2005/8/layout/cycle6"/>
    <dgm:cxn modelId="{6FD7338C-8992-47CB-BC0A-902856B9626A}" type="presOf" srcId="{B32C9F42-F04F-49B3-9335-C1F47E30066A}" destId="{FB9E12CC-8ACB-41B7-9F89-8C6C8839145C}" srcOrd="0" destOrd="0" presId="urn:microsoft.com/office/officeart/2005/8/layout/cycle6"/>
    <dgm:cxn modelId="{56E1A896-BF7D-4466-BC84-653FAD25307F}" srcId="{95BC2AAF-A0C6-4A59-93C2-258D3331C3C1}" destId="{4EFCF6A6-F335-41DB-88C0-71298DC0AA31}" srcOrd="6" destOrd="0" parTransId="{05BFB5F5-869D-4266-B5E7-1486C5FBA78D}" sibTransId="{9F53A1A6-ADEB-4254-8707-6B40B43A85A3}"/>
    <dgm:cxn modelId="{78532297-076E-47D7-A2FA-D370987A0A88}" type="presOf" srcId="{B9FF96D8-7410-4D35-9E5C-9629AC86994B}" destId="{7FA5D526-EB02-4A1D-BE5A-5B92733E7D14}" srcOrd="0" destOrd="0" presId="urn:microsoft.com/office/officeart/2005/8/layout/cycle6"/>
    <dgm:cxn modelId="{792A119B-E17E-445A-96C2-88C9FEFE4E17}" type="presOf" srcId="{CC1CF2E5-5FE4-4A1B-82C3-CF1E7F20BD76}" destId="{D10BE7CF-DD09-4281-AE0A-261686122A30}" srcOrd="0" destOrd="0" presId="urn:microsoft.com/office/officeart/2005/8/layout/cycle6"/>
    <dgm:cxn modelId="{CC930A9C-9EFA-4CA3-923E-ED098D5670E2}" srcId="{95BC2AAF-A0C6-4A59-93C2-258D3331C3C1}" destId="{A724617B-B44C-4687-BDBD-A2361DC5B5D3}" srcOrd="1" destOrd="0" parTransId="{D768498C-FA7D-4BD0-A258-DDAB373C6988}" sibTransId="{F56791B8-E50D-41C2-A4EB-0E248AB0A57C}"/>
    <dgm:cxn modelId="{FD6BFBA1-DF5C-4BCE-A054-6559A7069E2E}" type="presOf" srcId="{9F53A1A6-ADEB-4254-8707-6B40B43A85A3}" destId="{19D4C160-E548-4D98-B734-2323E50E8A1E}" srcOrd="0" destOrd="0" presId="urn:microsoft.com/office/officeart/2005/8/layout/cycle6"/>
    <dgm:cxn modelId="{00CC7CB4-7AB0-46E4-BFDD-9A14DE5D34F3}" srcId="{95BC2AAF-A0C6-4A59-93C2-258D3331C3C1}" destId="{B32C9F42-F04F-49B3-9335-C1F47E30066A}" srcOrd="3" destOrd="0" parTransId="{4EFFEB48-41E8-4A41-BDF6-4E418C364CE3}" sibTransId="{4E35B39E-DB39-4F8D-8C33-B9B4CD708A02}"/>
    <dgm:cxn modelId="{BA47E5BC-28D7-4196-91FB-DD3B16A21C8B}" type="presOf" srcId="{F56791B8-E50D-41C2-A4EB-0E248AB0A57C}" destId="{481E09AB-CFE7-4D7C-AC8D-FE48901550DF}" srcOrd="0" destOrd="0" presId="urn:microsoft.com/office/officeart/2005/8/layout/cycle6"/>
    <dgm:cxn modelId="{61DAF0C3-5ABC-4D5B-8934-4F169D627F0D}" srcId="{95BC2AAF-A0C6-4A59-93C2-258D3331C3C1}" destId="{3BC59AE5-FBE2-49CB-8539-1D6C3EFB92D9}" srcOrd="2" destOrd="0" parTransId="{7A8F965C-1549-48BF-A671-BB35B038249E}" sibTransId="{722A2BB1-14FF-4DC1-8648-01B21102FB1E}"/>
    <dgm:cxn modelId="{E6D256D3-6F6C-4796-A949-2B00FC044DC6}" type="presOf" srcId="{A724617B-B44C-4687-BDBD-A2361DC5B5D3}" destId="{716D932F-EC03-41C9-8034-D54B5A2C1A26}" srcOrd="0" destOrd="0" presId="urn:microsoft.com/office/officeart/2005/8/layout/cycle6"/>
    <dgm:cxn modelId="{909CF9E0-01FF-4862-9D6D-FA28D674841C}" srcId="{95BC2AAF-A0C6-4A59-93C2-258D3331C3C1}" destId="{42BD0E5B-5E36-4DDC-8F20-2A7BCE58E5EC}" srcOrd="5" destOrd="0" parTransId="{72304EE1-9AA5-47BA-9FED-2D7473CF1304}" sibTransId="{4DB21AA6-015A-4066-A8D9-A491BDB1D703}"/>
    <dgm:cxn modelId="{C18E8DFF-D946-4908-9930-186CDF5C5319}" type="presOf" srcId="{722A2BB1-14FF-4DC1-8648-01B21102FB1E}" destId="{60DA82E9-16B4-4197-B1B9-DFAF895310D6}" srcOrd="0" destOrd="0" presId="urn:microsoft.com/office/officeart/2005/8/layout/cycle6"/>
    <dgm:cxn modelId="{F420E17F-4F1F-4FF0-8A2B-0AA282C5C8C5}" type="presParOf" srcId="{26764AE1-DF77-4C0E-BB14-B87E975CCCCE}" destId="{D10BE7CF-DD09-4281-AE0A-261686122A30}" srcOrd="0" destOrd="0" presId="urn:microsoft.com/office/officeart/2005/8/layout/cycle6"/>
    <dgm:cxn modelId="{843E8CD3-FA64-48A3-A7D6-B28FC162638D}" type="presParOf" srcId="{26764AE1-DF77-4C0E-BB14-B87E975CCCCE}" destId="{B6A986A2-4674-4D58-A371-913C0189D00D}" srcOrd="1" destOrd="0" presId="urn:microsoft.com/office/officeart/2005/8/layout/cycle6"/>
    <dgm:cxn modelId="{19513FE6-679D-47FA-AEF9-411A2FFA77DC}" type="presParOf" srcId="{26764AE1-DF77-4C0E-BB14-B87E975CCCCE}" destId="{4072CECC-885D-45BB-8D4C-BADAAC671A85}" srcOrd="2" destOrd="0" presId="urn:microsoft.com/office/officeart/2005/8/layout/cycle6"/>
    <dgm:cxn modelId="{7E180629-B9F9-420B-9966-98A0C1FB859A}" type="presParOf" srcId="{26764AE1-DF77-4C0E-BB14-B87E975CCCCE}" destId="{716D932F-EC03-41C9-8034-D54B5A2C1A26}" srcOrd="3" destOrd="0" presId="urn:microsoft.com/office/officeart/2005/8/layout/cycle6"/>
    <dgm:cxn modelId="{77AFA848-3DC7-408B-8BA6-1E3EAB1379BC}" type="presParOf" srcId="{26764AE1-DF77-4C0E-BB14-B87E975CCCCE}" destId="{B88AD671-2335-4733-AA80-7AE35D14113E}" srcOrd="4" destOrd="0" presId="urn:microsoft.com/office/officeart/2005/8/layout/cycle6"/>
    <dgm:cxn modelId="{32562B14-2E81-47F4-960A-3B4F37FFF363}" type="presParOf" srcId="{26764AE1-DF77-4C0E-BB14-B87E975CCCCE}" destId="{481E09AB-CFE7-4D7C-AC8D-FE48901550DF}" srcOrd="5" destOrd="0" presId="urn:microsoft.com/office/officeart/2005/8/layout/cycle6"/>
    <dgm:cxn modelId="{78540597-777D-4C46-8F9C-8DE030398FC3}" type="presParOf" srcId="{26764AE1-DF77-4C0E-BB14-B87E975CCCCE}" destId="{0AE5230B-B3BE-444C-82C2-877F941C230B}" srcOrd="6" destOrd="0" presId="urn:microsoft.com/office/officeart/2005/8/layout/cycle6"/>
    <dgm:cxn modelId="{F40CD0DF-F478-4045-B5EC-07001CFC4658}" type="presParOf" srcId="{26764AE1-DF77-4C0E-BB14-B87E975CCCCE}" destId="{2D2D8418-9D73-45A5-A26B-34EAEC443F5B}" srcOrd="7" destOrd="0" presId="urn:microsoft.com/office/officeart/2005/8/layout/cycle6"/>
    <dgm:cxn modelId="{CFEA8649-7982-424E-AAA3-19B6B1F38EAB}" type="presParOf" srcId="{26764AE1-DF77-4C0E-BB14-B87E975CCCCE}" destId="{60DA82E9-16B4-4197-B1B9-DFAF895310D6}" srcOrd="8" destOrd="0" presId="urn:microsoft.com/office/officeart/2005/8/layout/cycle6"/>
    <dgm:cxn modelId="{EA781856-0160-49BB-94C8-FA48607070A2}" type="presParOf" srcId="{26764AE1-DF77-4C0E-BB14-B87E975CCCCE}" destId="{FB9E12CC-8ACB-41B7-9F89-8C6C8839145C}" srcOrd="9" destOrd="0" presId="urn:microsoft.com/office/officeart/2005/8/layout/cycle6"/>
    <dgm:cxn modelId="{640B6DBA-FEA3-4A91-8F2A-21C369D2F090}" type="presParOf" srcId="{26764AE1-DF77-4C0E-BB14-B87E975CCCCE}" destId="{7FE8F574-5E93-4E18-994E-754F2208BCB3}" srcOrd="10" destOrd="0" presId="urn:microsoft.com/office/officeart/2005/8/layout/cycle6"/>
    <dgm:cxn modelId="{A795ED77-50DA-4AA1-AE8A-9EBA33FE964F}" type="presParOf" srcId="{26764AE1-DF77-4C0E-BB14-B87E975CCCCE}" destId="{138FB12E-7836-482C-ABBC-0707AB14A5B1}" srcOrd="11" destOrd="0" presId="urn:microsoft.com/office/officeart/2005/8/layout/cycle6"/>
    <dgm:cxn modelId="{FAA40351-ABCC-4182-B013-D49A30F1FD72}" type="presParOf" srcId="{26764AE1-DF77-4C0E-BB14-B87E975CCCCE}" destId="{A70C164A-1012-4271-BDEB-F9ED077EF103}" srcOrd="12" destOrd="0" presId="urn:microsoft.com/office/officeart/2005/8/layout/cycle6"/>
    <dgm:cxn modelId="{37C571F5-68AA-47AB-B2F7-364D3A200E1F}" type="presParOf" srcId="{26764AE1-DF77-4C0E-BB14-B87E975CCCCE}" destId="{F60BB92A-BB3E-4889-A152-0FFC2D93A281}" srcOrd="13" destOrd="0" presId="urn:microsoft.com/office/officeart/2005/8/layout/cycle6"/>
    <dgm:cxn modelId="{143F88A9-8C55-497C-9DDE-30D913E923BF}" type="presParOf" srcId="{26764AE1-DF77-4C0E-BB14-B87E975CCCCE}" destId="{5DD689B3-D519-444C-BCB1-D7503E598B0C}" srcOrd="14" destOrd="0" presId="urn:microsoft.com/office/officeart/2005/8/layout/cycle6"/>
    <dgm:cxn modelId="{49885F2E-E806-4554-9DC6-C79A3028CB8D}" type="presParOf" srcId="{26764AE1-DF77-4C0E-BB14-B87E975CCCCE}" destId="{49D31E78-4599-4B9F-951B-F726DF1356B3}" srcOrd="15" destOrd="0" presId="urn:microsoft.com/office/officeart/2005/8/layout/cycle6"/>
    <dgm:cxn modelId="{8CDD5A5F-724E-4B55-99FA-B4C745E7EEB3}" type="presParOf" srcId="{26764AE1-DF77-4C0E-BB14-B87E975CCCCE}" destId="{EBCBD2D1-98F6-42A4-8B1E-E3844E996866}" srcOrd="16" destOrd="0" presId="urn:microsoft.com/office/officeart/2005/8/layout/cycle6"/>
    <dgm:cxn modelId="{6238BF5D-EFF4-421A-A86B-FDAB5085D955}" type="presParOf" srcId="{26764AE1-DF77-4C0E-BB14-B87E975CCCCE}" destId="{841B1755-A92E-4784-A583-43FE84B76712}" srcOrd="17" destOrd="0" presId="urn:microsoft.com/office/officeart/2005/8/layout/cycle6"/>
    <dgm:cxn modelId="{E1EA67E8-C9F5-489A-BC34-E54A113A82AA}" type="presParOf" srcId="{26764AE1-DF77-4C0E-BB14-B87E975CCCCE}" destId="{DE6B8106-86AA-425C-AF9D-5B66EDCAA04B}" srcOrd="18" destOrd="0" presId="urn:microsoft.com/office/officeart/2005/8/layout/cycle6"/>
    <dgm:cxn modelId="{F0425F4D-A4C7-4A7E-BBCC-50A199C9F343}" type="presParOf" srcId="{26764AE1-DF77-4C0E-BB14-B87E975CCCCE}" destId="{FA658D30-7C81-47D6-9DC6-B7362861B52A}" srcOrd="19" destOrd="0" presId="urn:microsoft.com/office/officeart/2005/8/layout/cycle6"/>
    <dgm:cxn modelId="{17D831A6-EFF5-4AC1-9868-87F3387B6790}" type="presParOf" srcId="{26764AE1-DF77-4C0E-BB14-B87E975CCCCE}" destId="{19D4C160-E548-4D98-B734-2323E50E8A1E}" srcOrd="20" destOrd="0" presId="urn:microsoft.com/office/officeart/2005/8/layout/cycle6"/>
    <dgm:cxn modelId="{7A91149B-4D20-4262-9806-9E1AD4C5D0D0}" type="presParOf" srcId="{26764AE1-DF77-4C0E-BB14-B87E975CCCCE}" destId="{7FA5D526-EB02-4A1D-BE5A-5B92733E7D14}" srcOrd="21" destOrd="0" presId="urn:microsoft.com/office/officeart/2005/8/layout/cycle6"/>
    <dgm:cxn modelId="{3786742F-9A5D-4C8A-BE6F-3B0FDB59ED8E}" type="presParOf" srcId="{26764AE1-DF77-4C0E-BB14-B87E975CCCCE}" destId="{6F53BF4E-CC9D-46E2-A10D-707BE236521F}" srcOrd="22" destOrd="0" presId="urn:microsoft.com/office/officeart/2005/8/layout/cycle6"/>
    <dgm:cxn modelId="{DEC09B75-6527-4CCC-ADED-814AF8E7C239}" type="presParOf" srcId="{26764AE1-DF77-4C0E-BB14-B87E975CCCCE}" destId="{DE116D8F-B370-4B67-99FB-15416F5DDC87}" srcOrd="23" destOrd="0" presId="urn:microsoft.com/office/officeart/2005/8/layout/cycle6"/>
    <dgm:cxn modelId="{147B45C0-463D-4114-8451-01F50210A990}" type="presParOf" srcId="{26764AE1-DF77-4C0E-BB14-B87E975CCCCE}" destId="{BE63EF48-C9D1-44AD-AE0C-7E49C7842655}" srcOrd="24" destOrd="0" presId="urn:microsoft.com/office/officeart/2005/8/layout/cycle6"/>
    <dgm:cxn modelId="{9F361C52-B651-4E8B-9EAB-056A0309CBBB}" type="presParOf" srcId="{26764AE1-DF77-4C0E-BB14-B87E975CCCCE}" destId="{FFFBDF91-B57F-4C8F-8AF3-9ABFA19DD495}" srcOrd="25" destOrd="0" presId="urn:microsoft.com/office/officeart/2005/8/layout/cycle6"/>
    <dgm:cxn modelId="{71E0A1BD-2786-4FC9-83A6-DCE301993296}" type="presParOf" srcId="{26764AE1-DF77-4C0E-BB14-B87E975CCCCE}" destId="{25311610-8AE0-4647-9ACA-DB64D84FBCBC}" srcOrd="26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9BD156-9CDD-4447-B2B4-38FCECBBB49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0B2217B4-7CAF-40FF-BF7C-102754E0A6CF}">
      <dgm:prSet phldrT="[Текст]"/>
      <dgm:spPr>
        <a:solidFill>
          <a:srgbClr val="35A7E9"/>
        </a:solidFill>
      </dgm:spPr>
      <dgm:t>
        <a:bodyPr anchor="ctr"/>
        <a:lstStyle/>
        <a:p>
          <a:r>
            <a:rPr lang="ru-RU" b="1" dirty="0"/>
            <a:t>ПРОЕКТИРОВАНИЕ</a:t>
          </a:r>
          <a:r>
            <a:rPr lang="ru-RU" dirty="0"/>
            <a:t> новых заводов и модернизация существующих</a:t>
          </a:r>
        </a:p>
      </dgm:t>
    </dgm:pt>
    <dgm:pt modelId="{97E63817-D226-4A60-BDF1-C07CF1F91A68}" type="parTrans" cxnId="{CA4279E9-A9C6-4A74-AD83-9644E5A9A35B}">
      <dgm:prSet/>
      <dgm:spPr/>
      <dgm:t>
        <a:bodyPr/>
        <a:lstStyle/>
        <a:p>
          <a:endParaRPr lang="ru-RU"/>
        </a:p>
      </dgm:t>
    </dgm:pt>
    <dgm:pt modelId="{EB9A8B77-20DE-43A9-A19A-AE90A43360E8}" type="sibTrans" cxnId="{CA4279E9-A9C6-4A74-AD83-9644E5A9A35B}">
      <dgm:prSet/>
      <dgm:spPr/>
      <dgm:t>
        <a:bodyPr/>
        <a:lstStyle/>
        <a:p>
          <a:endParaRPr lang="ru-RU"/>
        </a:p>
      </dgm:t>
    </dgm:pt>
    <dgm:pt modelId="{94BE976F-204A-45AD-872D-08B7B6F173B4}">
      <dgm:prSet phldrT="[Текст]"/>
      <dgm:spPr>
        <a:solidFill>
          <a:srgbClr val="35A7E9"/>
        </a:solidFill>
      </dgm:spPr>
      <dgm:t>
        <a:bodyPr anchor="ctr"/>
        <a:lstStyle/>
        <a:p>
          <a:r>
            <a:rPr lang="ru-RU" b="1" dirty="0"/>
            <a:t>ПРОИЗВОДСТВО</a:t>
          </a:r>
          <a:r>
            <a:rPr lang="ru-RU" dirty="0"/>
            <a:t>  оборудования</a:t>
          </a:r>
        </a:p>
      </dgm:t>
    </dgm:pt>
    <dgm:pt modelId="{E4EAABA0-5D7F-4AB0-9746-3EC33F033E70}" type="parTrans" cxnId="{32D9292E-6F58-4557-9E4B-E23436DE6292}">
      <dgm:prSet/>
      <dgm:spPr/>
      <dgm:t>
        <a:bodyPr/>
        <a:lstStyle/>
        <a:p>
          <a:endParaRPr lang="ru-RU"/>
        </a:p>
      </dgm:t>
    </dgm:pt>
    <dgm:pt modelId="{AD84C4D6-BD23-4A98-9F54-8FB349C87FE8}" type="sibTrans" cxnId="{32D9292E-6F58-4557-9E4B-E23436DE6292}">
      <dgm:prSet/>
      <dgm:spPr/>
      <dgm:t>
        <a:bodyPr/>
        <a:lstStyle/>
        <a:p>
          <a:endParaRPr lang="ru-RU"/>
        </a:p>
      </dgm:t>
    </dgm:pt>
    <dgm:pt modelId="{DFB67D80-8092-46BC-B03C-D4FC9E71B05D}">
      <dgm:prSet phldrT="[Текст]"/>
      <dgm:spPr>
        <a:solidFill>
          <a:srgbClr val="35A7E9"/>
        </a:solidFill>
      </dgm:spPr>
      <dgm:t>
        <a:bodyPr anchor="ctr"/>
        <a:lstStyle/>
        <a:p>
          <a:r>
            <a:rPr lang="ru-RU" dirty="0"/>
            <a:t>Комплексная </a:t>
          </a:r>
          <a:r>
            <a:rPr lang="ru-RU" b="1" dirty="0"/>
            <a:t>АВТОМАТИЗАЦИЯ</a:t>
          </a:r>
        </a:p>
      </dgm:t>
    </dgm:pt>
    <dgm:pt modelId="{781C8382-9F52-4083-BDCC-0436EB2CDEDA}" type="parTrans" cxnId="{D0277732-44A0-4C8A-8984-C6B7F3F1F1F7}">
      <dgm:prSet/>
      <dgm:spPr/>
      <dgm:t>
        <a:bodyPr/>
        <a:lstStyle/>
        <a:p>
          <a:endParaRPr lang="ru-RU"/>
        </a:p>
      </dgm:t>
    </dgm:pt>
    <dgm:pt modelId="{3FE1CA6B-2BB6-4789-8920-DFF77A6FF4CC}" type="sibTrans" cxnId="{D0277732-44A0-4C8A-8984-C6B7F3F1F1F7}">
      <dgm:prSet/>
      <dgm:spPr/>
      <dgm:t>
        <a:bodyPr/>
        <a:lstStyle/>
        <a:p>
          <a:endParaRPr lang="ru-RU"/>
        </a:p>
      </dgm:t>
    </dgm:pt>
    <dgm:pt modelId="{C9B8BFF8-F300-4E2C-9249-45696C859FE1}" type="pres">
      <dgm:prSet presAssocID="{5E9BD156-9CDD-4447-B2B4-38FCECBBB49A}" presName="Name0" presStyleCnt="0">
        <dgm:presLayoutVars>
          <dgm:dir/>
          <dgm:resizeHandles val="exact"/>
        </dgm:presLayoutVars>
      </dgm:prSet>
      <dgm:spPr/>
    </dgm:pt>
    <dgm:pt modelId="{94C6F33C-0EB3-4829-B347-A6A8A7F282BE}" type="pres">
      <dgm:prSet presAssocID="{5E9BD156-9CDD-4447-B2B4-38FCECBBB49A}" presName="bkgdShp" presStyleLbl="alignAccFollowNode1" presStyleIdx="0" presStyleCnt="1" custScaleX="97045" custScaleY="113272" custLinFactNeighborY="25878"/>
      <dgm:spPr>
        <a:solidFill>
          <a:srgbClr val="BFEBFB"/>
        </a:solidFill>
      </dgm:spPr>
    </dgm:pt>
    <dgm:pt modelId="{F19E33C5-C731-4825-A219-B04F8C002F25}" type="pres">
      <dgm:prSet presAssocID="{5E9BD156-9CDD-4447-B2B4-38FCECBBB49A}" presName="linComp" presStyleCnt="0"/>
      <dgm:spPr/>
    </dgm:pt>
    <dgm:pt modelId="{1D085664-BA00-4EEE-9B51-2E0C5EA38448}" type="pres">
      <dgm:prSet presAssocID="{0B2217B4-7CAF-40FF-BF7C-102754E0A6CF}" presName="compNode" presStyleCnt="0"/>
      <dgm:spPr/>
    </dgm:pt>
    <dgm:pt modelId="{8C70C17D-8EB4-41ED-BA39-BC6DCA3003CF}" type="pres">
      <dgm:prSet presAssocID="{0B2217B4-7CAF-40FF-BF7C-102754E0A6CF}" presName="node" presStyleLbl="node1" presStyleIdx="0" presStyleCnt="3" custScaleY="41967" custLinFactNeighborX="-152" custLinFactNeighborY="-18133">
        <dgm:presLayoutVars>
          <dgm:bulletEnabled val="1"/>
        </dgm:presLayoutVars>
      </dgm:prSet>
      <dgm:spPr/>
    </dgm:pt>
    <dgm:pt modelId="{B22D925A-065D-41A2-97DF-7E94BE6B5BBC}" type="pres">
      <dgm:prSet presAssocID="{0B2217B4-7CAF-40FF-BF7C-102754E0A6CF}" presName="invisiNode" presStyleLbl="node1" presStyleIdx="0" presStyleCnt="3"/>
      <dgm:spPr/>
    </dgm:pt>
    <dgm:pt modelId="{D0A1570D-4177-4269-9A74-65EA51CDAE11}" type="pres">
      <dgm:prSet presAssocID="{0B2217B4-7CAF-40FF-BF7C-102754E0A6CF}" presName="imagNode" presStyleLbl="fgImgPlace1" presStyleIdx="0" presStyleCnt="3" custScaleY="144304" custLinFactNeighborX="-2772" custLinFactNeighborY="7742"/>
      <dgm:spPr>
        <a:blipFill rotWithShape="1">
          <a:blip xmlns:r="http://schemas.openxmlformats.org/officeDocument/2006/relationships" r:embed="rId1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35A7E9"/>
          </a:solidFill>
        </a:ln>
      </dgm:spPr>
    </dgm:pt>
    <dgm:pt modelId="{B569C145-6DB4-4CD8-8E67-88D3A34DA3C5}" type="pres">
      <dgm:prSet presAssocID="{EB9A8B77-20DE-43A9-A19A-AE90A43360E8}" presName="sibTrans" presStyleLbl="sibTrans2D1" presStyleIdx="0" presStyleCnt="0"/>
      <dgm:spPr/>
    </dgm:pt>
    <dgm:pt modelId="{F58B627E-8D06-44D4-A82E-F0A56AB8A8B9}" type="pres">
      <dgm:prSet presAssocID="{94BE976F-204A-45AD-872D-08B7B6F173B4}" presName="compNode" presStyleCnt="0"/>
      <dgm:spPr/>
    </dgm:pt>
    <dgm:pt modelId="{9BCF86A9-A455-41A8-8ACA-EA1EA892F45F}" type="pres">
      <dgm:prSet presAssocID="{94BE976F-204A-45AD-872D-08B7B6F173B4}" presName="node" presStyleLbl="node1" presStyleIdx="1" presStyleCnt="3" custScaleY="41967" custLinFactNeighborX="-1995" custLinFactNeighborY="-18133">
        <dgm:presLayoutVars>
          <dgm:bulletEnabled val="1"/>
        </dgm:presLayoutVars>
      </dgm:prSet>
      <dgm:spPr/>
    </dgm:pt>
    <dgm:pt modelId="{93D9535A-7124-4673-8BE3-8A33013DB2DC}" type="pres">
      <dgm:prSet presAssocID="{94BE976F-204A-45AD-872D-08B7B6F173B4}" presName="invisiNode" presStyleLbl="node1" presStyleIdx="1" presStyleCnt="3"/>
      <dgm:spPr/>
    </dgm:pt>
    <dgm:pt modelId="{11C3760D-7DEA-4987-8148-C934F56BC3B5}" type="pres">
      <dgm:prSet presAssocID="{94BE976F-204A-45AD-872D-08B7B6F173B4}" presName="imagNode" presStyleLbl="fgImgPlace1" presStyleIdx="1" presStyleCnt="3" custScaleY="145604" custLinFactNeighborX="-3899" custLinFactNeighborY="663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35A7E9"/>
          </a:solidFill>
        </a:ln>
      </dgm:spPr>
    </dgm:pt>
    <dgm:pt modelId="{BE214F38-EFAD-426E-B104-4C7D5E10DA7E}" type="pres">
      <dgm:prSet presAssocID="{AD84C4D6-BD23-4A98-9F54-8FB349C87FE8}" presName="sibTrans" presStyleLbl="sibTrans2D1" presStyleIdx="0" presStyleCnt="0"/>
      <dgm:spPr/>
    </dgm:pt>
    <dgm:pt modelId="{AC8A7EF7-5E59-44CC-8ABF-ECA6566630E1}" type="pres">
      <dgm:prSet presAssocID="{DFB67D80-8092-46BC-B03C-D4FC9E71B05D}" presName="compNode" presStyleCnt="0"/>
      <dgm:spPr/>
    </dgm:pt>
    <dgm:pt modelId="{E4D5A387-2046-476D-AACA-FC3A43D32F4A}" type="pres">
      <dgm:prSet presAssocID="{DFB67D80-8092-46BC-B03C-D4FC9E71B05D}" presName="node" presStyleLbl="node1" presStyleIdx="2" presStyleCnt="3" custScaleY="43221" custLinFactNeighborX="-152" custLinFactNeighborY="-18133">
        <dgm:presLayoutVars>
          <dgm:bulletEnabled val="1"/>
        </dgm:presLayoutVars>
      </dgm:prSet>
      <dgm:spPr/>
    </dgm:pt>
    <dgm:pt modelId="{57F382C3-7C89-4237-89D2-8544FBF37687}" type="pres">
      <dgm:prSet presAssocID="{DFB67D80-8092-46BC-B03C-D4FC9E71B05D}" presName="invisiNode" presStyleLbl="node1" presStyleIdx="2" presStyleCnt="3"/>
      <dgm:spPr/>
    </dgm:pt>
    <dgm:pt modelId="{5772C0ED-50D9-4D8A-840E-6225C6C1797D}" type="pres">
      <dgm:prSet presAssocID="{DFB67D80-8092-46BC-B03C-D4FC9E71B05D}" presName="imagNode" presStyleLbl="fgImgPlace1" presStyleIdx="2" presStyleCnt="3" custScaleY="147299" custLinFactNeighborX="-2772" custLinFactNeighborY="7742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35A7E9"/>
          </a:solidFill>
        </a:ln>
      </dgm:spPr>
    </dgm:pt>
  </dgm:ptLst>
  <dgm:cxnLst>
    <dgm:cxn modelId="{32D9292E-6F58-4557-9E4B-E23436DE6292}" srcId="{5E9BD156-9CDD-4447-B2B4-38FCECBBB49A}" destId="{94BE976F-204A-45AD-872D-08B7B6F173B4}" srcOrd="1" destOrd="0" parTransId="{E4EAABA0-5D7F-4AB0-9746-3EC33F033E70}" sibTransId="{AD84C4D6-BD23-4A98-9F54-8FB349C87FE8}"/>
    <dgm:cxn modelId="{D0277732-44A0-4C8A-8984-C6B7F3F1F1F7}" srcId="{5E9BD156-9CDD-4447-B2B4-38FCECBBB49A}" destId="{DFB67D80-8092-46BC-B03C-D4FC9E71B05D}" srcOrd="2" destOrd="0" parTransId="{781C8382-9F52-4083-BDCC-0436EB2CDEDA}" sibTransId="{3FE1CA6B-2BB6-4789-8920-DFF77A6FF4CC}"/>
    <dgm:cxn modelId="{FFF3C632-D049-4D18-B571-3249449FA678}" type="presOf" srcId="{0B2217B4-7CAF-40FF-BF7C-102754E0A6CF}" destId="{8C70C17D-8EB4-41ED-BA39-BC6DCA3003CF}" srcOrd="0" destOrd="0" presId="urn:microsoft.com/office/officeart/2005/8/layout/pList2"/>
    <dgm:cxn modelId="{0C75F05C-B966-4CE0-9687-B2FCA886F8A4}" type="presOf" srcId="{AD84C4D6-BD23-4A98-9F54-8FB349C87FE8}" destId="{BE214F38-EFAD-426E-B104-4C7D5E10DA7E}" srcOrd="0" destOrd="0" presId="urn:microsoft.com/office/officeart/2005/8/layout/pList2"/>
    <dgm:cxn modelId="{A57A4067-8291-4A7E-A8F1-699B7FDB6BB9}" type="presOf" srcId="{5E9BD156-9CDD-4447-B2B4-38FCECBBB49A}" destId="{C9B8BFF8-F300-4E2C-9249-45696C859FE1}" srcOrd="0" destOrd="0" presId="urn:microsoft.com/office/officeart/2005/8/layout/pList2"/>
    <dgm:cxn modelId="{0F8EE49E-BB05-4EBB-9CDA-49B2203B2C8D}" type="presOf" srcId="{DFB67D80-8092-46BC-B03C-D4FC9E71B05D}" destId="{E4D5A387-2046-476D-AACA-FC3A43D32F4A}" srcOrd="0" destOrd="0" presId="urn:microsoft.com/office/officeart/2005/8/layout/pList2"/>
    <dgm:cxn modelId="{B49FE1A3-2B63-400B-8184-858EA795D56A}" type="presOf" srcId="{EB9A8B77-20DE-43A9-A19A-AE90A43360E8}" destId="{B569C145-6DB4-4CD8-8E67-88D3A34DA3C5}" srcOrd="0" destOrd="0" presId="urn:microsoft.com/office/officeart/2005/8/layout/pList2"/>
    <dgm:cxn modelId="{CA4279E9-A9C6-4A74-AD83-9644E5A9A35B}" srcId="{5E9BD156-9CDD-4447-B2B4-38FCECBBB49A}" destId="{0B2217B4-7CAF-40FF-BF7C-102754E0A6CF}" srcOrd="0" destOrd="0" parTransId="{97E63817-D226-4A60-BDF1-C07CF1F91A68}" sibTransId="{EB9A8B77-20DE-43A9-A19A-AE90A43360E8}"/>
    <dgm:cxn modelId="{88B7D0F2-A7F8-4F20-8602-BA441B0F018D}" type="presOf" srcId="{94BE976F-204A-45AD-872D-08B7B6F173B4}" destId="{9BCF86A9-A455-41A8-8ACA-EA1EA892F45F}" srcOrd="0" destOrd="0" presId="urn:microsoft.com/office/officeart/2005/8/layout/pList2"/>
    <dgm:cxn modelId="{67B39182-2860-47BC-9530-3F7735C2189F}" type="presParOf" srcId="{C9B8BFF8-F300-4E2C-9249-45696C859FE1}" destId="{94C6F33C-0EB3-4829-B347-A6A8A7F282BE}" srcOrd="0" destOrd="0" presId="urn:microsoft.com/office/officeart/2005/8/layout/pList2"/>
    <dgm:cxn modelId="{76BD0A10-2294-44FB-983C-318D589A6A6F}" type="presParOf" srcId="{C9B8BFF8-F300-4E2C-9249-45696C859FE1}" destId="{F19E33C5-C731-4825-A219-B04F8C002F25}" srcOrd="1" destOrd="0" presId="urn:microsoft.com/office/officeart/2005/8/layout/pList2"/>
    <dgm:cxn modelId="{BD17452E-B2CF-4C4C-A0DD-2EAAA6A03C1B}" type="presParOf" srcId="{F19E33C5-C731-4825-A219-B04F8C002F25}" destId="{1D085664-BA00-4EEE-9B51-2E0C5EA38448}" srcOrd="0" destOrd="0" presId="urn:microsoft.com/office/officeart/2005/8/layout/pList2"/>
    <dgm:cxn modelId="{E95675B0-09CB-4C35-946F-8B7DC6E6E54A}" type="presParOf" srcId="{1D085664-BA00-4EEE-9B51-2E0C5EA38448}" destId="{8C70C17D-8EB4-41ED-BA39-BC6DCA3003CF}" srcOrd="0" destOrd="0" presId="urn:microsoft.com/office/officeart/2005/8/layout/pList2"/>
    <dgm:cxn modelId="{439DDCFB-9B19-4828-84F0-E2EF6520E62F}" type="presParOf" srcId="{1D085664-BA00-4EEE-9B51-2E0C5EA38448}" destId="{B22D925A-065D-41A2-97DF-7E94BE6B5BBC}" srcOrd="1" destOrd="0" presId="urn:microsoft.com/office/officeart/2005/8/layout/pList2"/>
    <dgm:cxn modelId="{DCB6B6A9-5E58-4815-BC7B-0CFEEE74D1E1}" type="presParOf" srcId="{1D085664-BA00-4EEE-9B51-2E0C5EA38448}" destId="{D0A1570D-4177-4269-9A74-65EA51CDAE11}" srcOrd="2" destOrd="0" presId="urn:microsoft.com/office/officeart/2005/8/layout/pList2"/>
    <dgm:cxn modelId="{F5C57D98-F87B-49EC-9AEB-C55FBFB10699}" type="presParOf" srcId="{F19E33C5-C731-4825-A219-B04F8C002F25}" destId="{B569C145-6DB4-4CD8-8E67-88D3A34DA3C5}" srcOrd="1" destOrd="0" presId="urn:microsoft.com/office/officeart/2005/8/layout/pList2"/>
    <dgm:cxn modelId="{B101C6D1-4836-41A1-901F-292B92A9E5CD}" type="presParOf" srcId="{F19E33C5-C731-4825-A219-B04F8C002F25}" destId="{F58B627E-8D06-44D4-A82E-F0A56AB8A8B9}" srcOrd="2" destOrd="0" presId="urn:microsoft.com/office/officeart/2005/8/layout/pList2"/>
    <dgm:cxn modelId="{5EAB60C7-3FE5-422B-91A2-9D15E09686F5}" type="presParOf" srcId="{F58B627E-8D06-44D4-A82E-F0A56AB8A8B9}" destId="{9BCF86A9-A455-41A8-8ACA-EA1EA892F45F}" srcOrd="0" destOrd="0" presId="urn:microsoft.com/office/officeart/2005/8/layout/pList2"/>
    <dgm:cxn modelId="{0D1A8489-1C75-4F44-AC5F-068B55B8B75C}" type="presParOf" srcId="{F58B627E-8D06-44D4-A82E-F0A56AB8A8B9}" destId="{93D9535A-7124-4673-8BE3-8A33013DB2DC}" srcOrd="1" destOrd="0" presId="urn:microsoft.com/office/officeart/2005/8/layout/pList2"/>
    <dgm:cxn modelId="{4FE1A826-3E38-43B5-AA63-204693F7CF07}" type="presParOf" srcId="{F58B627E-8D06-44D4-A82E-F0A56AB8A8B9}" destId="{11C3760D-7DEA-4987-8148-C934F56BC3B5}" srcOrd="2" destOrd="0" presId="urn:microsoft.com/office/officeart/2005/8/layout/pList2"/>
    <dgm:cxn modelId="{53200526-1F7B-495F-911E-3A5BED0310AD}" type="presParOf" srcId="{F19E33C5-C731-4825-A219-B04F8C002F25}" destId="{BE214F38-EFAD-426E-B104-4C7D5E10DA7E}" srcOrd="3" destOrd="0" presId="urn:microsoft.com/office/officeart/2005/8/layout/pList2"/>
    <dgm:cxn modelId="{B65AF254-8B5F-4306-A42B-FFBF49076CF7}" type="presParOf" srcId="{F19E33C5-C731-4825-A219-B04F8C002F25}" destId="{AC8A7EF7-5E59-44CC-8ABF-ECA6566630E1}" srcOrd="4" destOrd="0" presId="urn:microsoft.com/office/officeart/2005/8/layout/pList2"/>
    <dgm:cxn modelId="{B971DB16-DF8D-48AF-8A11-14A7EC24F581}" type="presParOf" srcId="{AC8A7EF7-5E59-44CC-8ABF-ECA6566630E1}" destId="{E4D5A387-2046-476D-AACA-FC3A43D32F4A}" srcOrd="0" destOrd="0" presId="urn:microsoft.com/office/officeart/2005/8/layout/pList2"/>
    <dgm:cxn modelId="{D3C41D06-EF39-4CD0-8205-88BB751CA147}" type="presParOf" srcId="{AC8A7EF7-5E59-44CC-8ABF-ECA6566630E1}" destId="{57F382C3-7C89-4237-89D2-8544FBF37687}" srcOrd="1" destOrd="0" presId="urn:microsoft.com/office/officeart/2005/8/layout/pList2"/>
    <dgm:cxn modelId="{ED635659-4170-4FD4-8F6E-DB2A8F2D1C1D}" type="presParOf" srcId="{AC8A7EF7-5E59-44CC-8ABF-ECA6566630E1}" destId="{5772C0ED-50D9-4D8A-840E-6225C6C1797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C2FCBB-CEFF-484B-809A-B1A93F472316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78F374-6231-45A4-9834-35DA0A13669A}">
      <dgm:prSet phldrT="[Текст]"/>
      <dgm:spPr>
        <a:solidFill>
          <a:srgbClr val="35A7E9"/>
        </a:solidFill>
      </dgm:spPr>
      <dgm:t>
        <a:bodyPr/>
        <a:lstStyle/>
        <a:p>
          <a:r>
            <a:rPr lang="ru-RU" dirty="0"/>
            <a:t>Высокое качество</a:t>
          </a:r>
        </a:p>
      </dgm:t>
    </dgm:pt>
    <dgm:pt modelId="{BBE6A82B-43B3-45C1-91F2-E545104FD455}" type="parTrans" cxnId="{CCD4B77D-529E-403C-AEC3-BFEA7205D87E}">
      <dgm:prSet/>
      <dgm:spPr/>
      <dgm:t>
        <a:bodyPr/>
        <a:lstStyle/>
        <a:p>
          <a:endParaRPr lang="ru-RU"/>
        </a:p>
      </dgm:t>
    </dgm:pt>
    <dgm:pt modelId="{ED3C70C0-1B2C-47D2-B662-3DD2F85D150F}" type="sibTrans" cxnId="{CCD4B77D-529E-403C-AEC3-BFEA7205D87E}">
      <dgm:prSet/>
      <dgm:spPr>
        <a:ln>
          <a:solidFill>
            <a:srgbClr val="35A7E9"/>
          </a:solidFill>
        </a:ln>
      </dgm:spPr>
      <dgm:t>
        <a:bodyPr/>
        <a:lstStyle/>
        <a:p>
          <a:endParaRPr lang="ru-RU"/>
        </a:p>
      </dgm:t>
    </dgm:pt>
    <dgm:pt modelId="{5CADAC03-E607-4E08-8CE5-A116EC43661C}">
      <dgm:prSet phldrT="[Текст]"/>
      <dgm:spPr>
        <a:solidFill>
          <a:srgbClr val="35A7E9"/>
        </a:solidFill>
      </dgm:spPr>
      <dgm:t>
        <a:bodyPr/>
        <a:lstStyle/>
        <a:p>
          <a:r>
            <a:rPr lang="ru-RU" dirty="0"/>
            <a:t>Клиентоориентированность</a:t>
          </a:r>
        </a:p>
      </dgm:t>
    </dgm:pt>
    <dgm:pt modelId="{B910E697-8FAC-4F60-A51F-BE2816FA20ED}" type="parTrans" cxnId="{BD0C2CF4-A7E2-4FD2-9A47-AA32EBF26223}">
      <dgm:prSet/>
      <dgm:spPr/>
      <dgm:t>
        <a:bodyPr/>
        <a:lstStyle/>
        <a:p>
          <a:endParaRPr lang="ru-RU"/>
        </a:p>
      </dgm:t>
    </dgm:pt>
    <dgm:pt modelId="{62843221-435B-4E88-99BD-296C94B06543}" type="sibTrans" cxnId="{BD0C2CF4-A7E2-4FD2-9A47-AA32EBF26223}">
      <dgm:prSet/>
      <dgm:spPr/>
      <dgm:t>
        <a:bodyPr/>
        <a:lstStyle/>
        <a:p>
          <a:endParaRPr lang="ru-RU"/>
        </a:p>
      </dgm:t>
    </dgm:pt>
    <dgm:pt modelId="{41E71372-9AA6-47AF-803A-BEF5E130E591}">
      <dgm:prSet phldrT="[Текст]"/>
      <dgm:spPr>
        <a:solidFill>
          <a:srgbClr val="35A7E9"/>
        </a:solidFill>
      </dgm:spPr>
      <dgm:t>
        <a:bodyPr/>
        <a:lstStyle/>
        <a:p>
          <a:r>
            <a:rPr lang="ru-RU" dirty="0"/>
            <a:t>Ответственность</a:t>
          </a:r>
        </a:p>
      </dgm:t>
    </dgm:pt>
    <dgm:pt modelId="{0F9A409B-D65E-448A-9FF5-EFD1D94FF64C}" type="parTrans" cxnId="{60A519C4-73D5-45D2-8C6E-48ACD4099229}">
      <dgm:prSet/>
      <dgm:spPr/>
      <dgm:t>
        <a:bodyPr/>
        <a:lstStyle/>
        <a:p>
          <a:endParaRPr lang="ru-RU"/>
        </a:p>
      </dgm:t>
    </dgm:pt>
    <dgm:pt modelId="{A8E1C222-1F07-43BB-A101-908B19B35990}" type="sibTrans" cxnId="{60A519C4-73D5-45D2-8C6E-48ACD4099229}">
      <dgm:prSet/>
      <dgm:spPr/>
      <dgm:t>
        <a:bodyPr/>
        <a:lstStyle/>
        <a:p>
          <a:endParaRPr lang="ru-RU"/>
        </a:p>
      </dgm:t>
    </dgm:pt>
    <dgm:pt modelId="{1831642F-2842-466E-952A-2B6C9C06098B}" type="pres">
      <dgm:prSet presAssocID="{F4C2FCBB-CEFF-484B-809A-B1A93F472316}" presName="Name0" presStyleCnt="0">
        <dgm:presLayoutVars>
          <dgm:chMax val="7"/>
          <dgm:chPref val="7"/>
          <dgm:dir/>
        </dgm:presLayoutVars>
      </dgm:prSet>
      <dgm:spPr/>
    </dgm:pt>
    <dgm:pt modelId="{AB690A55-3A75-4D8E-AE23-80446EFFFBB8}" type="pres">
      <dgm:prSet presAssocID="{F4C2FCBB-CEFF-484B-809A-B1A93F472316}" presName="Name1" presStyleCnt="0"/>
      <dgm:spPr/>
    </dgm:pt>
    <dgm:pt modelId="{A4F8085B-21B9-4867-A59E-64F2FF7AC5D9}" type="pres">
      <dgm:prSet presAssocID="{F4C2FCBB-CEFF-484B-809A-B1A93F472316}" presName="cycle" presStyleCnt="0"/>
      <dgm:spPr/>
    </dgm:pt>
    <dgm:pt modelId="{12A7BEB6-1CD2-46AA-A0FF-37F337B697EF}" type="pres">
      <dgm:prSet presAssocID="{F4C2FCBB-CEFF-484B-809A-B1A93F472316}" presName="srcNode" presStyleLbl="node1" presStyleIdx="0" presStyleCnt="3"/>
      <dgm:spPr/>
    </dgm:pt>
    <dgm:pt modelId="{4FB2442F-7B54-4F21-9B86-FDA5CE3E35D4}" type="pres">
      <dgm:prSet presAssocID="{F4C2FCBB-CEFF-484B-809A-B1A93F472316}" presName="conn" presStyleLbl="parChTrans1D2" presStyleIdx="0" presStyleCnt="1"/>
      <dgm:spPr/>
    </dgm:pt>
    <dgm:pt modelId="{F370B810-A3AD-4E09-9F24-EFA52700AD50}" type="pres">
      <dgm:prSet presAssocID="{F4C2FCBB-CEFF-484B-809A-B1A93F472316}" presName="extraNode" presStyleLbl="node1" presStyleIdx="0" presStyleCnt="3"/>
      <dgm:spPr/>
    </dgm:pt>
    <dgm:pt modelId="{CF0B6EFA-E51B-4858-B480-409DD66B494A}" type="pres">
      <dgm:prSet presAssocID="{F4C2FCBB-CEFF-484B-809A-B1A93F472316}" presName="dstNode" presStyleLbl="node1" presStyleIdx="0" presStyleCnt="3"/>
      <dgm:spPr/>
    </dgm:pt>
    <dgm:pt modelId="{62C40226-DAB5-4ACA-90A2-B43805BACE1A}" type="pres">
      <dgm:prSet presAssocID="{9178F374-6231-45A4-9834-35DA0A13669A}" presName="text_1" presStyleLbl="node1" presStyleIdx="0" presStyleCnt="3">
        <dgm:presLayoutVars>
          <dgm:bulletEnabled val="1"/>
        </dgm:presLayoutVars>
      </dgm:prSet>
      <dgm:spPr/>
    </dgm:pt>
    <dgm:pt modelId="{21115803-D4D8-4730-9037-31881B266B5B}" type="pres">
      <dgm:prSet presAssocID="{9178F374-6231-45A4-9834-35DA0A13669A}" presName="accent_1" presStyleCnt="0"/>
      <dgm:spPr/>
    </dgm:pt>
    <dgm:pt modelId="{1F8FBDBB-7230-4D9B-AA45-A1ADF9A745E3}" type="pres">
      <dgm:prSet presAssocID="{9178F374-6231-45A4-9834-35DA0A13669A}" presName="accentRepeatNode" presStyleLbl="solidFgAcc1" presStyleIdx="0" presStyleCnt="3" custLinFactNeighborX="-187" custLinFactNeighborY="2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rgbClr val="BFEBFB"/>
          </a:solidFill>
        </a:ln>
      </dgm:spPr>
    </dgm:pt>
    <dgm:pt modelId="{25C15EDA-40EA-4309-A004-BB02A8B3FF9B}" type="pres">
      <dgm:prSet presAssocID="{5CADAC03-E607-4E08-8CE5-A116EC43661C}" presName="text_2" presStyleLbl="node1" presStyleIdx="1" presStyleCnt="3">
        <dgm:presLayoutVars>
          <dgm:bulletEnabled val="1"/>
        </dgm:presLayoutVars>
      </dgm:prSet>
      <dgm:spPr/>
    </dgm:pt>
    <dgm:pt modelId="{EBA67E58-F6B5-41FA-B53E-9DB296AF73FC}" type="pres">
      <dgm:prSet presAssocID="{5CADAC03-E607-4E08-8CE5-A116EC43661C}" presName="accent_2" presStyleCnt="0"/>
      <dgm:spPr/>
    </dgm:pt>
    <dgm:pt modelId="{72A9FEA1-2AE4-4DA4-8918-63956DE484BA}" type="pres">
      <dgm:prSet presAssocID="{5CADAC03-E607-4E08-8CE5-A116EC43661C}" presName="accentRepeatNode" presStyleLbl="solidFgAcc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rgbClr val="BFEBFB"/>
          </a:solidFill>
        </a:ln>
      </dgm:spPr>
    </dgm:pt>
    <dgm:pt modelId="{856E15E4-4164-4026-93A8-FA24B7589C9F}" type="pres">
      <dgm:prSet presAssocID="{41E71372-9AA6-47AF-803A-BEF5E130E591}" presName="text_3" presStyleLbl="node1" presStyleIdx="2" presStyleCnt="3">
        <dgm:presLayoutVars>
          <dgm:bulletEnabled val="1"/>
        </dgm:presLayoutVars>
      </dgm:prSet>
      <dgm:spPr/>
    </dgm:pt>
    <dgm:pt modelId="{9B3A1669-D178-453B-8313-53C88DC21E28}" type="pres">
      <dgm:prSet presAssocID="{41E71372-9AA6-47AF-803A-BEF5E130E591}" presName="accent_3" presStyleCnt="0"/>
      <dgm:spPr/>
    </dgm:pt>
    <dgm:pt modelId="{E04DA5D7-A46D-42F7-B921-A55278F000C6}" type="pres">
      <dgm:prSet presAssocID="{41E71372-9AA6-47AF-803A-BEF5E130E591}" presName="accentRepeatNode" presStyleLbl="solidFgAcc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rgbClr val="BFEBFB"/>
          </a:solidFill>
        </a:ln>
      </dgm:spPr>
    </dgm:pt>
  </dgm:ptLst>
  <dgm:cxnLst>
    <dgm:cxn modelId="{CCD4B77D-529E-403C-AEC3-BFEA7205D87E}" srcId="{F4C2FCBB-CEFF-484B-809A-B1A93F472316}" destId="{9178F374-6231-45A4-9834-35DA0A13669A}" srcOrd="0" destOrd="0" parTransId="{BBE6A82B-43B3-45C1-91F2-E545104FD455}" sibTransId="{ED3C70C0-1B2C-47D2-B662-3DD2F85D150F}"/>
    <dgm:cxn modelId="{0B9276A7-44AB-4D52-B641-DE2160FAA3AA}" type="presOf" srcId="{5CADAC03-E607-4E08-8CE5-A116EC43661C}" destId="{25C15EDA-40EA-4309-A004-BB02A8B3FF9B}" srcOrd="0" destOrd="0" presId="urn:microsoft.com/office/officeart/2008/layout/VerticalCurvedList"/>
    <dgm:cxn modelId="{42273EB3-56D9-40A2-8D6D-0D35FF592585}" type="presOf" srcId="{F4C2FCBB-CEFF-484B-809A-B1A93F472316}" destId="{1831642F-2842-466E-952A-2B6C9C06098B}" srcOrd="0" destOrd="0" presId="urn:microsoft.com/office/officeart/2008/layout/VerticalCurvedList"/>
    <dgm:cxn modelId="{60A519C4-73D5-45D2-8C6E-48ACD4099229}" srcId="{F4C2FCBB-CEFF-484B-809A-B1A93F472316}" destId="{41E71372-9AA6-47AF-803A-BEF5E130E591}" srcOrd="2" destOrd="0" parTransId="{0F9A409B-D65E-448A-9FF5-EFD1D94FF64C}" sibTransId="{A8E1C222-1F07-43BB-A101-908B19B35990}"/>
    <dgm:cxn modelId="{3A6549C4-7369-4AC4-9912-517D6340BEBC}" type="presOf" srcId="{ED3C70C0-1B2C-47D2-B662-3DD2F85D150F}" destId="{4FB2442F-7B54-4F21-9B86-FDA5CE3E35D4}" srcOrd="0" destOrd="0" presId="urn:microsoft.com/office/officeart/2008/layout/VerticalCurvedList"/>
    <dgm:cxn modelId="{4B6C99CF-8560-4F45-9D14-FA6DF8C18342}" type="presOf" srcId="{41E71372-9AA6-47AF-803A-BEF5E130E591}" destId="{856E15E4-4164-4026-93A8-FA24B7589C9F}" srcOrd="0" destOrd="0" presId="urn:microsoft.com/office/officeart/2008/layout/VerticalCurvedList"/>
    <dgm:cxn modelId="{EB31C4E4-4A22-4A39-9912-6CA29AE2FF21}" type="presOf" srcId="{9178F374-6231-45A4-9834-35DA0A13669A}" destId="{62C40226-DAB5-4ACA-90A2-B43805BACE1A}" srcOrd="0" destOrd="0" presId="urn:microsoft.com/office/officeart/2008/layout/VerticalCurvedList"/>
    <dgm:cxn modelId="{BD0C2CF4-A7E2-4FD2-9A47-AA32EBF26223}" srcId="{F4C2FCBB-CEFF-484B-809A-B1A93F472316}" destId="{5CADAC03-E607-4E08-8CE5-A116EC43661C}" srcOrd="1" destOrd="0" parTransId="{B910E697-8FAC-4F60-A51F-BE2816FA20ED}" sibTransId="{62843221-435B-4E88-99BD-296C94B06543}"/>
    <dgm:cxn modelId="{D59E1355-EEAE-4AF8-8F27-A54329FFAC37}" type="presParOf" srcId="{1831642F-2842-466E-952A-2B6C9C06098B}" destId="{AB690A55-3A75-4D8E-AE23-80446EFFFBB8}" srcOrd="0" destOrd="0" presId="urn:microsoft.com/office/officeart/2008/layout/VerticalCurvedList"/>
    <dgm:cxn modelId="{A6A595FE-626E-4CD6-8E8F-81530EB06419}" type="presParOf" srcId="{AB690A55-3A75-4D8E-AE23-80446EFFFBB8}" destId="{A4F8085B-21B9-4867-A59E-64F2FF7AC5D9}" srcOrd="0" destOrd="0" presId="urn:microsoft.com/office/officeart/2008/layout/VerticalCurvedList"/>
    <dgm:cxn modelId="{1BF55232-09C5-4EFE-ACC8-732CB344DEAC}" type="presParOf" srcId="{A4F8085B-21B9-4867-A59E-64F2FF7AC5D9}" destId="{12A7BEB6-1CD2-46AA-A0FF-37F337B697EF}" srcOrd="0" destOrd="0" presId="urn:microsoft.com/office/officeart/2008/layout/VerticalCurvedList"/>
    <dgm:cxn modelId="{FED89FFE-79E4-4001-892A-90B7A63389E1}" type="presParOf" srcId="{A4F8085B-21B9-4867-A59E-64F2FF7AC5D9}" destId="{4FB2442F-7B54-4F21-9B86-FDA5CE3E35D4}" srcOrd="1" destOrd="0" presId="urn:microsoft.com/office/officeart/2008/layout/VerticalCurvedList"/>
    <dgm:cxn modelId="{E3A56B3B-26F3-4D42-A7E4-06B402106D40}" type="presParOf" srcId="{A4F8085B-21B9-4867-A59E-64F2FF7AC5D9}" destId="{F370B810-A3AD-4E09-9F24-EFA52700AD50}" srcOrd="2" destOrd="0" presId="urn:microsoft.com/office/officeart/2008/layout/VerticalCurvedList"/>
    <dgm:cxn modelId="{65FF20BB-A3FD-4A59-9AFE-AD64D2D4D702}" type="presParOf" srcId="{A4F8085B-21B9-4867-A59E-64F2FF7AC5D9}" destId="{CF0B6EFA-E51B-4858-B480-409DD66B494A}" srcOrd="3" destOrd="0" presId="urn:microsoft.com/office/officeart/2008/layout/VerticalCurvedList"/>
    <dgm:cxn modelId="{05B3B824-62D3-4DCC-83C2-5EE8ADC1EEAF}" type="presParOf" srcId="{AB690A55-3A75-4D8E-AE23-80446EFFFBB8}" destId="{62C40226-DAB5-4ACA-90A2-B43805BACE1A}" srcOrd="1" destOrd="0" presId="urn:microsoft.com/office/officeart/2008/layout/VerticalCurvedList"/>
    <dgm:cxn modelId="{ED3D61E3-3634-4E77-8D33-548154DD5C63}" type="presParOf" srcId="{AB690A55-3A75-4D8E-AE23-80446EFFFBB8}" destId="{21115803-D4D8-4730-9037-31881B266B5B}" srcOrd="2" destOrd="0" presId="urn:microsoft.com/office/officeart/2008/layout/VerticalCurvedList"/>
    <dgm:cxn modelId="{11E2278A-0636-40AE-A876-193CE7F26D03}" type="presParOf" srcId="{21115803-D4D8-4730-9037-31881B266B5B}" destId="{1F8FBDBB-7230-4D9B-AA45-A1ADF9A745E3}" srcOrd="0" destOrd="0" presId="urn:microsoft.com/office/officeart/2008/layout/VerticalCurvedList"/>
    <dgm:cxn modelId="{C7824843-07A4-444F-B137-A94EB3136E31}" type="presParOf" srcId="{AB690A55-3A75-4D8E-AE23-80446EFFFBB8}" destId="{25C15EDA-40EA-4309-A004-BB02A8B3FF9B}" srcOrd="3" destOrd="0" presId="urn:microsoft.com/office/officeart/2008/layout/VerticalCurvedList"/>
    <dgm:cxn modelId="{777541D0-51E6-4387-BEE3-AB25CAA65004}" type="presParOf" srcId="{AB690A55-3A75-4D8E-AE23-80446EFFFBB8}" destId="{EBA67E58-F6B5-41FA-B53E-9DB296AF73FC}" srcOrd="4" destOrd="0" presId="urn:microsoft.com/office/officeart/2008/layout/VerticalCurvedList"/>
    <dgm:cxn modelId="{9AC47834-1339-4AE6-9C01-68B9AAFE7073}" type="presParOf" srcId="{EBA67E58-F6B5-41FA-B53E-9DB296AF73FC}" destId="{72A9FEA1-2AE4-4DA4-8918-63956DE484BA}" srcOrd="0" destOrd="0" presId="urn:microsoft.com/office/officeart/2008/layout/VerticalCurvedList"/>
    <dgm:cxn modelId="{10F80FD7-63A9-4916-A0FD-5CB2A89FECEB}" type="presParOf" srcId="{AB690A55-3A75-4D8E-AE23-80446EFFFBB8}" destId="{856E15E4-4164-4026-93A8-FA24B7589C9F}" srcOrd="5" destOrd="0" presId="urn:microsoft.com/office/officeart/2008/layout/VerticalCurvedList"/>
    <dgm:cxn modelId="{25AF42B0-9F42-4C63-B062-A94C4069953A}" type="presParOf" srcId="{AB690A55-3A75-4D8E-AE23-80446EFFFBB8}" destId="{9B3A1669-D178-453B-8313-53C88DC21E28}" srcOrd="6" destOrd="0" presId="urn:microsoft.com/office/officeart/2008/layout/VerticalCurvedList"/>
    <dgm:cxn modelId="{F0A54BE1-76BD-4BB3-83DE-8E5FDC2D2C3A}" type="presParOf" srcId="{9B3A1669-D178-453B-8313-53C88DC21E28}" destId="{E04DA5D7-A46D-42F7-B921-A55278F000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6A5434-0FEE-467C-9494-6E3839195FF2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0B5861-0CA0-441F-A863-BB724FD30F90}">
      <dgm:prSet phldrT="[Текст]"/>
      <dgm:spPr>
        <a:solidFill>
          <a:srgbClr val="35A7E9"/>
        </a:solidFill>
      </dgm:spPr>
      <dgm:t>
        <a:bodyPr/>
        <a:lstStyle/>
        <a:p>
          <a:r>
            <a:rPr lang="ru-RU" dirty="0"/>
            <a:t>Базовый и детальный инжиниринг</a:t>
          </a:r>
        </a:p>
      </dgm:t>
    </dgm:pt>
    <dgm:pt modelId="{42BDAE74-02B6-49A8-904F-CE9FA682A35B}" type="parTrans" cxnId="{DA4AA10D-30A4-4EC4-83BE-2DE7BE2864A2}">
      <dgm:prSet/>
      <dgm:spPr/>
      <dgm:t>
        <a:bodyPr/>
        <a:lstStyle/>
        <a:p>
          <a:endParaRPr lang="ru-RU"/>
        </a:p>
      </dgm:t>
    </dgm:pt>
    <dgm:pt modelId="{4F72C2D0-B6F3-40EB-A7F6-6D172A98589B}" type="sibTrans" cxnId="{DA4AA10D-30A4-4EC4-83BE-2DE7BE2864A2}">
      <dgm:prSet/>
      <dgm:spPr/>
      <dgm:t>
        <a:bodyPr/>
        <a:lstStyle/>
        <a:p>
          <a:endParaRPr lang="ru-RU"/>
        </a:p>
      </dgm:t>
    </dgm:pt>
    <dgm:pt modelId="{EC48576B-DE0D-41E8-BC41-A2674B0CB3EA}">
      <dgm:prSet phldrT="[Текст]"/>
      <dgm:spPr>
        <a:solidFill>
          <a:srgbClr val="35A7E9"/>
        </a:solidFill>
      </dgm:spPr>
      <dgm:t>
        <a:bodyPr/>
        <a:lstStyle/>
        <a:p>
          <a:r>
            <a:rPr lang="ru-RU" dirty="0"/>
            <a:t>Сопровождение</a:t>
          </a:r>
        </a:p>
      </dgm:t>
    </dgm:pt>
    <dgm:pt modelId="{8DE0FE48-C654-49BF-8A3C-94D089D0099A}" type="parTrans" cxnId="{BA025F44-8CE5-4171-AC82-D60DCE142EAD}">
      <dgm:prSet/>
      <dgm:spPr/>
      <dgm:t>
        <a:bodyPr/>
        <a:lstStyle/>
        <a:p>
          <a:endParaRPr lang="ru-RU"/>
        </a:p>
      </dgm:t>
    </dgm:pt>
    <dgm:pt modelId="{D5EBD238-3E3C-4EC6-90D2-2F2D46E4E92B}" type="sibTrans" cxnId="{BA025F44-8CE5-4171-AC82-D60DCE142EAD}">
      <dgm:prSet/>
      <dgm:spPr/>
      <dgm:t>
        <a:bodyPr/>
        <a:lstStyle/>
        <a:p>
          <a:endParaRPr lang="ru-RU"/>
        </a:p>
      </dgm:t>
    </dgm:pt>
    <dgm:pt modelId="{B4376170-A927-41EA-B8DF-4507BB28D4A6}">
      <dgm:prSet phldrT="[Текст]" custT="1"/>
      <dgm:spPr>
        <a:solidFill>
          <a:srgbClr val="35A7E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67640" tIns="167640" rIns="167640" bIns="167640" numCol="1" spcCol="1270" anchor="ctr" anchorCtr="0"/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Аудит</a:t>
          </a:r>
        </a:p>
      </dgm:t>
    </dgm:pt>
    <dgm:pt modelId="{2A93FA5C-E2FE-4A6A-8889-CD3EA9E2DC9A}" type="parTrans" cxnId="{3617D1F4-19E8-496F-8FC8-F661695601B0}">
      <dgm:prSet/>
      <dgm:spPr/>
      <dgm:t>
        <a:bodyPr/>
        <a:lstStyle/>
        <a:p>
          <a:endParaRPr lang="ru-RU"/>
        </a:p>
      </dgm:t>
    </dgm:pt>
    <dgm:pt modelId="{F0D233EB-C623-44AA-B1DB-39014E09CB9D}" type="sibTrans" cxnId="{3617D1F4-19E8-496F-8FC8-F661695601B0}">
      <dgm:prSet/>
      <dgm:spPr/>
      <dgm:t>
        <a:bodyPr/>
        <a:lstStyle/>
        <a:p>
          <a:endParaRPr lang="ru-RU"/>
        </a:p>
      </dgm:t>
    </dgm:pt>
    <dgm:pt modelId="{05FC25B3-2C34-4957-959D-951EAFFE37D1}">
      <dgm:prSet custT="1"/>
      <dgm:spPr>
        <a:solidFill>
          <a:srgbClr val="35A7E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67640" tIns="167640" rIns="167640" bIns="167640" numCol="1" spcCol="1270" anchor="ctr" anchorCtr="0"/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Обучение</a:t>
          </a:r>
        </a:p>
      </dgm:t>
    </dgm:pt>
    <dgm:pt modelId="{E1BD27AC-B65F-4372-96FE-7C0C4BB9CB44}" type="parTrans" cxnId="{01E39AFA-D32B-4FE1-8F13-65823038B475}">
      <dgm:prSet/>
      <dgm:spPr/>
      <dgm:t>
        <a:bodyPr/>
        <a:lstStyle/>
        <a:p>
          <a:endParaRPr lang="ru-RU"/>
        </a:p>
      </dgm:t>
    </dgm:pt>
    <dgm:pt modelId="{2D9A3DF8-C635-4888-AD4B-54E8F01BDDE9}" type="sibTrans" cxnId="{01E39AFA-D32B-4FE1-8F13-65823038B475}">
      <dgm:prSet/>
      <dgm:spPr/>
      <dgm:t>
        <a:bodyPr/>
        <a:lstStyle/>
        <a:p>
          <a:endParaRPr lang="ru-RU"/>
        </a:p>
      </dgm:t>
    </dgm:pt>
    <dgm:pt modelId="{93E3F44C-B391-4BF9-8652-B892210AE268}" type="pres">
      <dgm:prSet presAssocID="{FC6A5434-0FEE-467C-9494-6E3839195FF2}" presName="linearFlow" presStyleCnt="0">
        <dgm:presLayoutVars>
          <dgm:dir/>
          <dgm:resizeHandles val="exact"/>
        </dgm:presLayoutVars>
      </dgm:prSet>
      <dgm:spPr/>
    </dgm:pt>
    <dgm:pt modelId="{E1A5BBF2-7901-4ADF-AB0F-4B2E302745B2}" type="pres">
      <dgm:prSet presAssocID="{610B5861-0CA0-441F-A863-BB724FD30F90}" presName="comp" presStyleCnt="0"/>
      <dgm:spPr/>
    </dgm:pt>
    <dgm:pt modelId="{53D5F44D-5569-4238-AF49-B7C125B72DE7}" type="pres">
      <dgm:prSet presAssocID="{610B5861-0CA0-441F-A863-BB724FD30F90}" presName="rect2" presStyleLbl="node1" presStyleIdx="0" presStyleCnt="4" custScaleX="241595" custLinFactNeighborX="-67073" custLinFactNeighborY="-216">
        <dgm:presLayoutVars>
          <dgm:bulletEnabled val="1"/>
        </dgm:presLayoutVars>
      </dgm:prSet>
      <dgm:spPr/>
    </dgm:pt>
    <dgm:pt modelId="{58A6CED0-D675-400C-9CCA-68E41F65BB9B}" type="pres">
      <dgm:prSet presAssocID="{610B5861-0CA0-441F-A863-BB724FD30F90}" presName="rect1" presStyleLbl="lnNode1" presStyleIdx="0" presStyleCnt="4" custScaleX="253003" custLinFactX="200000" custLinFactNeighborX="234322" custLinFactNeighborY="-21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27E3CB4-9093-4347-9484-5272892B5F7A}" type="pres">
      <dgm:prSet presAssocID="{4F72C2D0-B6F3-40EB-A7F6-6D172A98589B}" presName="sibTrans" presStyleCnt="0"/>
      <dgm:spPr/>
    </dgm:pt>
    <dgm:pt modelId="{66D38400-D0C1-4A70-B670-413D5346EF07}" type="pres">
      <dgm:prSet presAssocID="{EC48576B-DE0D-41E8-BC41-A2674B0CB3EA}" presName="comp" presStyleCnt="0"/>
      <dgm:spPr/>
    </dgm:pt>
    <dgm:pt modelId="{C5C40FA9-8A63-426C-8733-B769E6844E03}" type="pres">
      <dgm:prSet presAssocID="{EC48576B-DE0D-41E8-BC41-A2674B0CB3EA}" presName="rect2" presStyleLbl="node1" presStyleIdx="1" presStyleCnt="4" custScaleX="244956" custLinFactX="92136" custLinFactNeighborX="100000" custLinFactNeighborY="-995">
        <dgm:presLayoutVars>
          <dgm:bulletEnabled val="1"/>
        </dgm:presLayoutVars>
      </dgm:prSet>
      <dgm:spPr/>
    </dgm:pt>
    <dgm:pt modelId="{6CB34949-1093-44D5-87D3-ABED65FF806B}" type="pres">
      <dgm:prSet presAssocID="{EC48576B-DE0D-41E8-BC41-A2674B0CB3EA}" presName="rect1" presStyleLbl="lnNode1" presStyleIdx="1" presStyleCnt="4" custScaleX="246064" custLinFactX="-200000" custLinFactNeighborX="-280756" custLinFactNeighborY="-99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D308A51-0E7B-40E6-B74E-405296F73C4B}" type="pres">
      <dgm:prSet presAssocID="{D5EBD238-3E3C-4EC6-90D2-2F2D46E4E92B}" presName="sibTrans" presStyleCnt="0"/>
      <dgm:spPr/>
    </dgm:pt>
    <dgm:pt modelId="{5B6421DE-A524-4A40-9101-16B50C65326E}" type="pres">
      <dgm:prSet presAssocID="{B4376170-A927-41EA-B8DF-4507BB28D4A6}" presName="comp" presStyleCnt="0"/>
      <dgm:spPr/>
    </dgm:pt>
    <dgm:pt modelId="{7D4F1EF1-5223-4B13-B475-3DAF343F3A15}" type="pres">
      <dgm:prSet presAssocID="{B4376170-A927-41EA-B8DF-4507BB28D4A6}" presName="rect2" presStyleLbl="node1" presStyleIdx="2" presStyleCnt="4" custScaleX="241368" custLinFactX="-92105" custLinFactNeighborX="-100000" custLinFactNeighborY="995">
        <dgm:presLayoutVars>
          <dgm:bulletEnabled val="1"/>
        </dgm:presLayoutVars>
      </dgm:prSet>
      <dgm:spPr>
        <a:xfrm>
          <a:off x="0" y="2971804"/>
          <a:ext cx="2733506" cy="1236321"/>
        </a:xfrm>
        <a:prstGeom prst="rect">
          <a:avLst/>
        </a:prstGeom>
      </dgm:spPr>
    </dgm:pt>
    <dgm:pt modelId="{97D1AECD-0935-4B3E-94C4-1FBDE74F1FC4}" type="pres">
      <dgm:prSet presAssocID="{B4376170-A927-41EA-B8DF-4507BB28D4A6}" presName="rect1" presStyleLbl="lnNode1" presStyleIdx="2" presStyleCnt="4" custScaleX="251109" custLinFactX="200000" custLinFactNeighborX="238690" custLinFactNeighborY="99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C363B98-67F2-4073-8394-50A333B37F1C}" type="pres">
      <dgm:prSet presAssocID="{F0D233EB-C623-44AA-B1DB-39014E09CB9D}" presName="sibTrans" presStyleCnt="0"/>
      <dgm:spPr/>
    </dgm:pt>
    <dgm:pt modelId="{72589983-1C44-4B69-9CE5-595E7C8A723D}" type="pres">
      <dgm:prSet presAssocID="{05FC25B3-2C34-4957-959D-951EAFFE37D1}" presName="comp" presStyleCnt="0"/>
      <dgm:spPr/>
    </dgm:pt>
    <dgm:pt modelId="{DC5607DB-500B-453B-9723-5F1B363180B7}" type="pres">
      <dgm:prSet presAssocID="{05FC25B3-2C34-4957-959D-951EAFFE37D1}" presName="rect2" presStyleLbl="node1" presStyleIdx="3" presStyleCnt="4" custScaleX="243554" custLinFactNeighborX="67340" custLinFactNeighborY="1601">
        <dgm:presLayoutVars>
          <dgm:bulletEnabled val="1"/>
        </dgm:presLayoutVars>
      </dgm:prSet>
      <dgm:spPr>
        <a:xfrm>
          <a:off x="3265896" y="4326277"/>
          <a:ext cx="6657565" cy="1236321"/>
        </a:xfrm>
        <a:prstGeom prst="rect">
          <a:avLst/>
        </a:prstGeom>
      </dgm:spPr>
    </dgm:pt>
    <dgm:pt modelId="{3DC93CD8-E76E-43DE-99FF-6C171B9E3A76}" type="pres">
      <dgm:prSet presAssocID="{05FC25B3-2C34-4957-959D-951EAFFE37D1}" presName="rect1" presStyleLbl="lnNode1" presStyleIdx="3" presStyleCnt="4" custScaleX="245051" custLinFactX="-200000" custLinFactNeighborX="-245222" custLinFactNeighborY="160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DA4AA10D-30A4-4EC4-83BE-2DE7BE2864A2}" srcId="{FC6A5434-0FEE-467C-9494-6E3839195FF2}" destId="{610B5861-0CA0-441F-A863-BB724FD30F90}" srcOrd="0" destOrd="0" parTransId="{42BDAE74-02B6-49A8-904F-CE9FA682A35B}" sibTransId="{4F72C2D0-B6F3-40EB-A7F6-6D172A98589B}"/>
    <dgm:cxn modelId="{5FA86135-0D25-4EA7-B0FF-3572F1EA8274}" type="presOf" srcId="{FC6A5434-0FEE-467C-9494-6E3839195FF2}" destId="{93E3F44C-B391-4BF9-8652-B892210AE268}" srcOrd="0" destOrd="0" presId="urn:microsoft.com/office/officeart/2008/layout/AlternatingPictureBlocks"/>
    <dgm:cxn modelId="{733BA63A-C3EE-4FE6-8717-C4B470FBD734}" type="presOf" srcId="{B4376170-A927-41EA-B8DF-4507BB28D4A6}" destId="{7D4F1EF1-5223-4B13-B475-3DAF343F3A15}" srcOrd="0" destOrd="0" presId="urn:microsoft.com/office/officeart/2008/layout/AlternatingPictureBlocks"/>
    <dgm:cxn modelId="{BA025F44-8CE5-4171-AC82-D60DCE142EAD}" srcId="{FC6A5434-0FEE-467C-9494-6E3839195FF2}" destId="{EC48576B-DE0D-41E8-BC41-A2674B0CB3EA}" srcOrd="1" destOrd="0" parTransId="{8DE0FE48-C654-49BF-8A3C-94D089D0099A}" sibTransId="{D5EBD238-3E3C-4EC6-90D2-2F2D46E4E92B}"/>
    <dgm:cxn modelId="{C46FC77C-DBFF-41FC-9959-C7D4BA81E051}" type="presOf" srcId="{610B5861-0CA0-441F-A863-BB724FD30F90}" destId="{53D5F44D-5569-4238-AF49-B7C125B72DE7}" srcOrd="0" destOrd="0" presId="urn:microsoft.com/office/officeart/2008/layout/AlternatingPictureBlocks"/>
    <dgm:cxn modelId="{2CCA0DEE-D8E3-4D9D-B14B-EDE0DF08F4A4}" type="presOf" srcId="{05FC25B3-2C34-4957-959D-951EAFFE37D1}" destId="{DC5607DB-500B-453B-9723-5F1B363180B7}" srcOrd="0" destOrd="0" presId="urn:microsoft.com/office/officeart/2008/layout/AlternatingPictureBlocks"/>
    <dgm:cxn modelId="{3617D1F4-19E8-496F-8FC8-F661695601B0}" srcId="{FC6A5434-0FEE-467C-9494-6E3839195FF2}" destId="{B4376170-A927-41EA-B8DF-4507BB28D4A6}" srcOrd="2" destOrd="0" parTransId="{2A93FA5C-E2FE-4A6A-8889-CD3EA9E2DC9A}" sibTransId="{F0D233EB-C623-44AA-B1DB-39014E09CB9D}"/>
    <dgm:cxn modelId="{01E39AFA-D32B-4FE1-8F13-65823038B475}" srcId="{FC6A5434-0FEE-467C-9494-6E3839195FF2}" destId="{05FC25B3-2C34-4957-959D-951EAFFE37D1}" srcOrd="3" destOrd="0" parTransId="{E1BD27AC-B65F-4372-96FE-7C0C4BB9CB44}" sibTransId="{2D9A3DF8-C635-4888-AD4B-54E8F01BDDE9}"/>
    <dgm:cxn modelId="{358C1CFF-EE13-4D06-9CB3-2112D00275D6}" type="presOf" srcId="{EC48576B-DE0D-41E8-BC41-A2674B0CB3EA}" destId="{C5C40FA9-8A63-426C-8733-B769E6844E03}" srcOrd="0" destOrd="0" presId="urn:microsoft.com/office/officeart/2008/layout/AlternatingPictureBlocks"/>
    <dgm:cxn modelId="{60D62CD7-6DCF-4A96-9D88-2690CE889FD7}" type="presParOf" srcId="{93E3F44C-B391-4BF9-8652-B892210AE268}" destId="{E1A5BBF2-7901-4ADF-AB0F-4B2E302745B2}" srcOrd="0" destOrd="0" presId="urn:microsoft.com/office/officeart/2008/layout/AlternatingPictureBlocks"/>
    <dgm:cxn modelId="{7C25232B-267E-4064-9DC9-EEFFC9B92BA3}" type="presParOf" srcId="{E1A5BBF2-7901-4ADF-AB0F-4B2E302745B2}" destId="{53D5F44D-5569-4238-AF49-B7C125B72DE7}" srcOrd="0" destOrd="0" presId="urn:microsoft.com/office/officeart/2008/layout/AlternatingPictureBlocks"/>
    <dgm:cxn modelId="{5671DA65-E5C5-4831-B870-58C7A9723967}" type="presParOf" srcId="{E1A5BBF2-7901-4ADF-AB0F-4B2E302745B2}" destId="{58A6CED0-D675-400C-9CCA-68E41F65BB9B}" srcOrd="1" destOrd="0" presId="urn:microsoft.com/office/officeart/2008/layout/AlternatingPictureBlocks"/>
    <dgm:cxn modelId="{36605AF9-33B4-4FBB-994E-FC43F6963B68}" type="presParOf" srcId="{93E3F44C-B391-4BF9-8652-B892210AE268}" destId="{F27E3CB4-9093-4347-9484-5272892B5F7A}" srcOrd="1" destOrd="0" presId="urn:microsoft.com/office/officeart/2008/layout/AlternatingPictureBlocks"/>
    <dgm:cxn modelId="{621107FC-11F1-4E6A-BCC1-F73E31B96985}" type="presParOf" srcId="{93E3F44C-B391-4BF9-8652-B892210AE268}" destId="{66D38400-D0C1-4A70-B670-413D5346EF07}" srcOrd="2" destOrd="0" presId="urn:microsoft.com/office/officeart/2008/layout/AlternatingPictureBlocks"/>
    <dgm:cxn modelId="{9C90EB4A-E518-40EE-8F50-790A0CCD6B0B}" type="presParOf" srcId="{66D38400-D0C1-4A70-B670-413D5346EF07}" destId="{C5C40FA9-8A63-426C-8733-B769E6844E03}" srcOrd="0" destOrd="0" presId="urn:microsoft.com/office/officeart/2008/layout/AlternatingPictureBlocks"/>
    <dgm:cxn modelId="{BAF3F8B0-1F4B-4DEA-A3AE-2551F859E207}" type="presParOf" srcId="{66D38400-D0C1-4A70-B670-413D5346EF07}" destId="{6CB34949-1093-44D5-87D3-ABED65FF806B}" srcOrd="1" destOrd="0" presId="urn:microsoft.com/office/officeart/2008/layout/AlternatingPictureBlocks"/>
    <dgm:cxn modelId="{30878F41-6552-4B61-87EE-A74F8391BA72}" type="presParOf" srcId="{93E3F44C-B391-4BF9-8652-B892210AE268}" destId="{3D308A51-0E7B-40E6-B74E-405296F73C4B}" srcOrd="3" destOrd="0" presId="urn:microsoft.com/office/officeart/2008/layout/AlternatingPictureBlocks"/>
    <dgm:cxn modelId="{C8DA2075-8BCC-45AC-B019-B2A38DF86F90}" type="presParOf" srcId="{93E3F44C-B391-4BF9-8652-B892210AE268}" destId="{5B6421DE-A524-4A40-9101-16B50C65326E}" srcOrd="4" destOrd="0" presId="urn:microsoft.com/office/officeart/2008/layout/AlternatingPictureBlocks"/>
    <dgm:cxn modelId="{F8BA80E7-DAFF-48E3-AFC4-E38AFDFF27A1}" type="presParOf" srcId="{5B6421DE-A524-4A40-9101-16B50C65326E}" destId="{7D4F1EF1-5223-4B13-B475-3DAF343F3A15}" srcOrd="0" destOrd="0" presId="urn:microsoft.com/office/officeart/2008/layout/AlternatingPictureBlocks"/>
    <dgm:cxn modelId="{47A1A328-FDAB-41F8-8DD6-2D3CAF55C344}" type="presParOf" srcId="{5B6421DE-A524-4A40-9101-16B50C65326E}" destId="{97D1AECD-0935-4B3E-94C4-1FBDE74F1FC4}" srcOrd="1" destOrd="0" presId="urn:microsoft.com/office/officeart/2008/layout/AlternatingPictureBlocks"/>
    <dgm:cxn modelId="{87023FE6-7903-451E-ABD5-8424D1D6D45A}" type="presParOf" srcId="{93E3F44C-B391-4BF9-8652-B892210AE268}" destId="{5C363B98-67F2-4073-8394-50A333B37F1C}" srcOrd="5" destOrd="0" presId="urn:microsoft.com/office/officeart/2008/layout/AlternatingPictureBlocks"/>
    <dgm:cxn modelId="{7E11F8EB-AACD-49B0-BEAE-EAA7F8D738EC}" type="presParOf" srcId="{93E3F44C-B391-4BF9-8652-B892210AE268}" destId="{72589983-1C44-4B69-9CE5-595E7C8A723D}" srcOrd="6" destOrd="0" presId="urn:microsoft.com/office/officeart/2008/layout/AlternatingPictureBlocks"/>
    <dgm:cxn modelId="{6AF75057-81EB-4E01-B471-BE1FC31935BC}" type="presParOf" srcId="{72589983-1C44-4B69-9CE5-595E7C8A723D}" destId="{DC5607DB-500B-453B-9723-5F1B363180B7}" srcOrd="0" destOrd="0" presId="urn:microsoft.com/office/officeart/2008/layout/AlternatingPictureBlocks"/>
    <dgm:cxn modelId="{2CB1F96D-A136-4E17-AF5E-F45BF146CB57}" type="presParOf" srcId="{72589983-1C44-4B69-9CE5-595E7C8A723D}" destId="{3DC93CD8-E76E-43DE-99FF-6C171B9E3A7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9BD156-9CDD-4447-B2B4-38FCECBBB49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0B2217B4-7CAF-40FF-BF7C-102754E0A6CF}">
      <dgm:prSet phldrT="[Текст]"/>
      <dgm:spPr>
        <a:solidFill>
          <a:srgbClr val="35A7E9"/>
        </a:solidFill>
      </dgm:spPr>
      <dgm:t>
        <a:bodyPr anchor="ctr"/>
        <a:lstStyle/>
        <a:p>
          <a:r>
            <a:rPr lang="ru-RU" b="1" dirty="0"/>
            <a:t>ПРОЕКТИРОВАНИЕ</a:t>
          </a:r>
          <a:r>
            <a:rPr lang="ru-RU" dirty="0"/>
            <a:t> новых заводов и модернизация существующих</a:t>
          </a:r>
        </a:p>
      </dgm:t>
    </dgm:pt>
    <dgm:pt modelId="{97E63817-D226-4A60-BDF1-C07CF1F91A68}" type="parTrans" cxnId="{CA4279E9-A9C6-4A74-AD83-9644E5A9A35B}">
      <dgm:prSet/>
      <dgm:spPr/>
      <dgm:t>
        <a:bodyPr/>
        <a:lstStyle/>
        <a:p>
          <a:endParaRPr lang="ru-RU"/>
        </a:p>
      </dgm:t>
    </dgm:pt>
    <dgm:pt modelId="{EB9A8B77-20DE-43A9-A19A-AE90A43360E8}" type="sibTrans" cxnId="{CA4279E9-A9C6-4A74-AD83-9644E5A9A35B}">
      <dgm:prSet/>
      <dgm:spPr/>
      <dgm:t>
        <a:bodyPr/>
        <a:lstStyle/>
        <a:p>
          <a:endParaRPr lang="ru-RU"/>
        </a:p>
      </dgm:t>
    </dgm:pt>
    <dgm:pt modelId="{94BE976F-204A-45AD-872D-08B7B6F173B4}">
      <dgm:prSet phldrT="[Текст]"/>
      <dgm:spPr>
        <a:solidFill>
          <a:srgbClr val="35A7E9"/>
        </a:solidFill>
      </dgm:spPr>
      <dgm:t>
        <a:bodyPr anchor="ctr"/>
        <a:lstStyle/>
        <a:p>
          <a:r>
            <a:rPr lang="ru-RU" b="1" dirty="0"/>
            <a:t>ПРОИЗВОДСТВО</a:t>
          </a:r>
          <a:r>
            <a:rPr lang="ru-RU" dirty="0"/>
            <a:t>  оборудования</a:t>
          </a:r>
        </a:p>
      </dgm:t>
    </dgm:pt>
    <dgm:pt modelId="{E4EAABA0-5D7F-4AB0-9746-3EC33F033E70}" type="parTrans" cxnId="{32D9292E-6F58-4557-9E4B-E23436DE6292}">
      <dgm:prSet/>
      <dgm:spPr/>
      <dgm:t>
        <a:bodyPr/>
        <a:lstStyle/>
        <a:p>
          <a:endParaRPr lang="ru-RU"/>
        </a:p>
      </dgm:t>
    </dgm:pt>
    <dgm:pt modelId="{AD84C4D6-BD23-4A98-9F54-8FB349C87FE8}" type="sibTrans" cxnId="{32D9292E-6F58-4557-9E4B-E23436DE6292}">
      <dgm:prSet/>
      <dgm:spPr/>
      <dgm:t>
        <a:bodyPr/>
        <a:lstStyle/>
        <a:p>
          <a:endParaRPr lang="ru-RU"/>
        </a:p>
      </dgm:t>
    </dgm:pt>
    <dgm:pt modelId="{DFB67D80-8092-46BC-B03C-D4FC9E71B05D}">
      <dgm:prSet phldrT="[Текст]"/>
      <dgm:spPr>
        <a:solidFill>
          <a:srgbClr val="35A7E9"/>
        </a:solidFill>
      </dgm:spPr>
      <dgm:t>
        <a:bodyPr anchor="ctr"/>
        <a:lstStyle/>
        <a:p>
          <a:r>
            <a:rPr lang="ru-RU" dirty="0"/>
            <a:t>Комплексная </a:t>
          </a:r>
          <a:r>
            <a:rPr lang="ru-RU" b="1" dirty="0"/>
            <a:t>АВТОМАТИЗАЦИЯ</a:t>
          </a:r>
        </a:p>
      </dgm:t>
    </dgm:pt>
    <dgm:pt modelId="{781C8382-9F52-4083-BDCC-0436EB2CDEDA}" type="parTrans" cxnId="{D0277732-44A0-4C8A-8984-C6B7F3F1F1F7}">
      <dgm:prSet/>
      <dgm:spPr/>
      <dgm:t>
        <a:bodyPr/>
        <a:lstStyle/>
        <a:p>
          <a:endParaRPr lang="ru-RU"/>
        </a:p>
      </dgm:t>
    </dgm:pt>
    <dgm:pt modelId="{3FE1CA6B-2BB6-4789-8920-DFF77A6FF4CC}" type="sibTrans" cxnId="{D0277732-44A0-4C8A-8984-C6B7F3F1F1F7}">
      <dgm:prSet/>
      <dgm:spPr/>
      <dgm:t>
        <a:bodyPr/>
        <a:lstStyle/>
        <a:p>
          <a:endParaRPr lang="ru-RU"/>
        </a:p>
      </dgm:t>
    </dgm:pt>
    <dgm:pt modelId="{C9B8BFF8-F300-4E2C-9249-45696C859FE1}" type="pres">
      <dgm:prSet presAssocID="{5E9BD156-9CDD-4447-B2B4-38FCECBBB49A}" presName="Name0" presStyleCnt="0">
        <dgm:presLayoutVars>
          <dgm:dir/>
          <dgm:resizeHandles val="exact"/>
        </dgm:presLayoutVars>
      </dgm:prSet>
      <dgm:spPr/>
    </dgm:pt>
    <dgm:pt modelId="{94C6F33C-0EB3-4829-B347-A6A8A7F282BE}" type="pres">
      <dgm:prSet presAssocID="{5E9BD156-9CDD-4447-B2B4-38FCECBBB49A}" presName="bkgdShp" presStyleLbl="alignAccFollowNode1" presStyleIdx="0" presStyleCnt="1" custScaleX="97045" custScaleY="113272" custLinFactNeighborY="25878"/>
      <dgm:spPr>
        <a:solidFill>
          <a:srgbClr val="BFEBFB"/>
        </a:solidFill>
      </dgm:spPr>
    </dgm:pt>
    <dgm:pt modelId="{F19E33C5-C731-4825-A219-B04F8C002F25}" type="pres">
      <dgm:prSet presAssocID="{5E9BD156-9CDD-4447-B2B4-38FCECBBB49A}" presName="linComp" presStyleCnt="0"/>
      <dgm:spPr/>
    </dgm:pt>
    <dgm:pt modelId="{1D085664-BA00-4EEE-9B51-2E0C5EA38448}" type="pres">
      <dgm:prSet presAssocID="{0B2217B4-7CAF-40FF-BF7C-102754E0A6CF}" presName="compNode" presStyleCnt="0"/>
      <dgm:spPr/>
    </dgm:pt>
    <dgm:pt modelId="{8C70C17D-8EB4-41ED-BA39-BC6DCA3003CF}" type="pres">
      <dgm:prSet presAssocID="{0B2217B4-7CAF-40FF-BF7C-102754E0A6CF}" presName="node" presStyleLbl="node1" presStyleIdx="0" presStyleCnt="3" custScaleY="41967" custLinFactNeighborX="-152" custLinFactNeighborY="-18133">
        <dgm:presLayoutVars>
          <dgm:bulletEnabled val="1"/>
        </dgm:presLayoutVars>
      </dgm:prSet>
      <dgm:spPr/>
    </dgm:pt>
    <dgm:pt modelId="{B22D925A-065D-41A2-97DF-7E94BE6B5BBC}" type="pres">
      <dgm:prSet presAssocID="{0B2217B4-7CAF-40FF-BF7C-102754E0A6CF}" presName="invisiNode" presStyleLbl="node1" presStyleIdx="0" presStyleCnt="3"/>
      <dgm:spPr/>
    </dgm:pt>
    <dgm:pt modelId="{D0A1570D-4177-4269-9A74-65EA51CDAE11}" type="pres">
      <dgm:prSet presAssocID="{0B2217B4-7CAF-40FF-BF7C-102754E0A6CF}" presName="imagNode" presStyleLbl="fgImgPlace1" presStyleIdx="0" presStyleCnt="3" custScaleY="144304" custLinFactNeighborX="-2772" custLinFactNeighborY="7742"/>
      <dgm:spPr>
        <a:blipFill rotWithShape="1">
          <a:blip xmlns:r="http://schemas.openxmlformats.org/officeDocument/2006/relationships" r:embed="rId1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35A7E9"/>
          </a:solidFill>
        </a:ln>
      </dgm:spPr>
    </dgm:pt>
    <dgm:pt modelId="{B569C145-6DB4-4CD8-8E67-88D3A34DA3C5}" type="pres">
      <dgm:prSet presAssocID="{EB9A8B77-20DE-43A9-A19A-AE90A43360E8}" presName="sibTrans" presStyleLbl="sibTrans2D1" presStyleIdx="0" presStyleCnt="0"/>
      <dgm:spPr/>
    </dgm:pt>
    <dgm:pt modelId="{F58B627E-8D06-44D4-A82E-F0A56AB8A8B9}" type="pres">
      <dgm:prSet presAssocID="{94BE976F-204A-45AD-872D-08B7B6F173B4}" presName="compNode" presStyleCnt="0"/>
      <dgm:spPr/>
    </dgm:pt>
    <dgm:pt modelId="{9BCF86A9-A455-41A8-8ACA-EA1EA892F45F}" type="pres">
      <dgm:prSet presAssocID="{94BE976F-204A-45AD-872D-08B7B6F173B4}" presName="node" presStyleLbl="node1" presStyleIdx="1" presStyleCnt="3" custScaleY="41967" custLinFactNeighborX="-1995" custLinFactNeighborY="-18133">
        <dgm:presLayoutVars>
          <dgm:bulletEnabled val="1"/>
        </dgm:presLayoutVars>
      </dgm:prSet>
      <dgm:spPr/>
    </dgm:pt>
    <dgm:pt modelId="{93D9535A-7124-4673-8BE3-8A33013DB2DC}" type="pres">
      <dgm:prSet presAssocID="{94BE976F-204A-45AD-872D-08B7B6F173B4}" presName="invisiNode" presStyleLbl="node1" presStyleIdx="1" presStyleCnt="3"/>
      <dgm:spPr/>
    </dgm:pt>
    <dgm:pt modelId="{11C3760D-7DEA-4987-8148-C934F56BC3B5}" type="pres">
      <dgm:prSet presAssocID="{94BE976F-204A-45AD-872D-08B7B6F173B4}" presName="imagNode" presStyleLbl="fgImgPlace1" presStyleIdx="1" presStyleCnt="3" custScaleY="145604" custLinFactNeighborX="-3899" custLinFactNeighborY="663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35A7E9"/>
          </a:solidFill>
        </a:ln>
      </dgm:spPr>
    </dgm:pt>
    <dgm:pt modelId="{BE214F38-EFAD-426E-B104-4C7D5E10DA7E}" type="pres">
      <dgm:prSet presAssocID="{AD84C4D6-BD23-4A98-9F54-8FB349C87FE8}" presName="sibTrans" presStyleLbl="sibTrans2D1" presStyleIdx="0" presStyleCnt="0"/>
      <dgm:spPr/>
    </dgm:pt>
    <dgm:pt modelId="{AC8A7EF7-5E59-44CC-8ABF-ECA6566630E1}" type="pres">
      <dgm:prSet presAssocID="{DFB67D80-8092-46BC-B03C-D4FC9E71B05D}" presName="compNode" presStyleCnt="0"/>
      <dgm:spPr/>
    </dgm:pt>
    <dgm:pt modelId="{E4D5A387-2046-476D-AACA-FC3A43D32F4A}" type="pres">
      <dgm:prSet presAssocID="{DFB67D80-8092-46BC-B03C-D4FC9E71B05D}" presName="node" presStyleLbl="node1" presStyleIdx="2" presStyleCnt="3" custScaleY="43221" custLinFactNeighborX="-152" custLinFactNeighborY="-18133">
        <dgm:presLayoutVars>
          <dgm:bulletEnabled val="1"/>
        </dgm:presLayoutVars>
      </dgm:prSet>
      <dgm:spPr/>
    </dgm:pt>
    <dgm:pt modelId="{57F382C3-7C89-4237-89D2-8544FBF37687}" type="pres">
      <dgm:prSet presAssocID="{DFB67D80-8092-46BC-B03C-D4FC9E71B05D}" presName="invisiNode" presStyleLbl="node1" presStyleIdx="2" presStyleCnt="3"/>
      <dgm:spPr/>
    </dgm:pt>
    <dgm:pt modelId="{5772C0ED-50D9-4D8A-840E-6225C6C1797D}" type="pres">
      <dgm:prSet presAssocID="{DFB67D80-8092-46BC-B03C-D4FC9E71B05D}" presName="imagNode" presStyleLbl="fgImgPlace1" presStyleIdx="2" presStyleCnt="3" custScaleY="147299" custLinFactNeighborX="-2772" custLinFactNeighborY="7742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35A7E9"/>
          </a:solidFill>
        </a:ln>
      </dgm:spPr>
    </dgm:pt>
  </dgm:ptLst>
  <dgm:cxnLst>
    <dgm:cxn modelId="{32D9292E-6F58-4557-9E4B-E23436DE6292}" srcId="{5E9BD156-9CDD-4447-B2B4-38FCECBBB49A}" destId="{94BE976F-204A-45AD-872D-08B7B6F173B4}" srcOrd="1" destOrd="0" parTransId="{E4EAABA0-5D7F-4AB0-9746-3EC33F033E70}" sibTransId="{AD84C4D6-BD23-4A98-9F54-8FB349C87FE8}"/>
    <dgm:cxn modelId="{D0277732-44A0-4C8A-8984-C6B7F3F1F1F7}" srcId="{5E9BD156-9CDD-4447-B2B4-38FCECBBB49A}" destId="{DFB67D80-8092-46BC-B03C-D4FC9E71B05D}" srcOrd="2" destOrd="0" parTransId="{781C8382-9F52-4083-BDCC-0436EB2CDEDA}" sibTransId="{3FE1CA6B-2BB6-4789-8920-DFF77A6FF4CC}"/>
    <dgm:cxn modelId="{FFF3C632-D049-4D18-B571-3249449FA678}" type="presOf" srcId="{0B2217B4-7CAF-40FF-BF7C-102754E0A6CF}" destId="{8C70C17D-8EB4-41ED-BA39-BC6DCA3003CF}" srcOrd="0" destOrd="0" presId="urn:microsoft.com/office/officeart/2005/8/layout/pList2"/>
    <dgm:cxn modelId="{0C75F05C-B966-4CE0-9687-B2FCA886F8A4}" type="presOf" srcId="{AD84C4D6-BD23-4A98-9F54-8FB349C87FE8}" destId="{BE214F38-EFAD-426E-B104-4C7D5E10DA7E}" srcOrd="0" destOrd="0" presId="urn:microsoft.com/office/officeart/2005/8/layout/pList2"/>
    <dgm:cxn modelId="{A57A4067-8291-4A7E-A8F1-699B7FDB6BB9}" type="presOf" srcId="{5E9BD156-9CDD-4447-B2B4-38FCECBBB49A}" destId="{C9B8BFF8-F300-4E2C-9249-45696C859FE1}" srcOrd="0" destOrd="0" presId="urn:microsoft.com/office/officeart/2005/8/layout/pList2"/>
    <dgm:cxn modelId="{0F8EE49E-BB05-4EBB-9CDA-49B2203B2C8D}" type="presOf" srcId="{DFB67D80-8092-46BC-B03C-D4FC9E71B05D}" destId="{E4D5A387-2046-476D-AACA-FC3A43D32F4A}" srcOrd="0" destOrd="0" presId="urn:microsoft.com/office/officeart/2005/8/layout/pList2"/>
    <dgm:cxn modelId="{B49FE1A3-2B63-400B-8184-858EA795D56A}" type="presOf" srcId="{EB9A8B77-20DE-43A9-A19A-AE90A43360E8}" destId="{B569C145-6DB4-4CD8-8E67-88D3A34DA3C5}" srcOrd="0" destOrd="0" presId="urn:microsoft.com/office/officeart/2005/8/layout/pList2"/>
    <dgm:cxn modelId="{CA4279E9-A9C6-4A74-AD83-9644E5A9A35B}" srcId="{5E9BD156-9CDD-4447-B2B4-38FCECBBB49A}" destId="{0B2217B4-7CAF-40FF-BF7C-102754E0A6CF}" srcOrd="0" destOrd="0" parTransId="{97E63817-D226-4A60-BDF1-C07CF1F91A68}" sibTransId="{EB9A8B77-20DE-43A9-A19A-AE90A43360E8}"/>
    <dgm:cxn modelId="{88B7D0F2-A7F8-4F20-8602-BA441B0F018D}" type="presOf" srcId="{94BE976F-204A-45AD-872D-08B7B6F173B4}" destId="{9BCF86A9-A455-41A8-8ACA-EA1EA892F45F}" srcOrd="0" destOrd="0" presId="urn:microsoft.com/office/officeart/2005/8/layout/pList2"/>
    <dgm:cxn modelId="{67B39182-2860-47BC-9530-3F7735C2189F}" type="presParOf" srcId="{C9B8BFF8-F300-4E2C-9249-45696C859FE1}" destId="{94C6F33C-0EB3-4829-B347-A6A8A7F282BE}" srcOrd="0" destOrd="0" presId="urn:microsoft.com/office/officeart/2005/8/layout/pList2"/>
    <dgm:cxn modelId="{76BD0A10-2294-44FB-983C-318D589A6A6F}" type="presParOf" srcId="{C9B8BFF8-F300-4E2C-9249-45696C859FE1}" destId="{F19E33C5-C731-4825-A219-B04F8C002F25}" srcOrd="1" destOrd="0" presId="urn:microsoft.com/office/officeart/2005/8/layout/pList2"/>
    <dgm:cxn modelId="{BD17452E-B2CF-4C4C-A0DD-2EAAA6A03C1B}" type="presParOf" srcId="{F19E33C5-C731-4825-A219-B04F8C002F25}" destId="{1D085664-BA00-4EEE-9B51-2E0C5EA38448}" srcOrd="0" destOrd="0" presId="urn:microsoft.com/office/officeart/2005/8/layout/pList2"/>
    <dgm:cxn modelId="{E95675B0-09CB-4C35-946F-8B7DC6E6E54A}" type="presParOf" srcId="{1D085664-BA00-4EEE-9B51-2E0C5EA38448}" destId="{8C70C17D-8EB4-41ED-BA39-BC6DCA3003CF}" srcOrd="0" destOrd="0" presId="urn:microsoft.com/office/officeart/2005/8/layout/pList2"/>
    <dgm:cxn modelId="{439DDCFB-9B19-4828-84F0-E2EF6520E62F}" type="presParOf" srcId="{1D085664-BA00-4EEE-9B51-2E0C5EA38448}" destId="{B22D925A-065D-41A2-97DF-7E94BE6B5BBC}" srcOrd="1" destOrd="0" presId="urn:microsoft.com/office/officeart/2005/8/layout/pList2"/>
    <dgm:cxn modelId="{DCB6B6A9-5E58-4815-BC7B-0CFEEE74D1E1}" type="presParOf" srcId="{1D085664-BA00-4EEE-9B51-2E0C5EA38448}" destId="{D0A1570D-4177-4269-9A74-65EA51CDAE11}" srcOrd="2" destOrd="0" presId="urn:microsoft.com/office/officeart/2005/8/layout/pList2"/>
    <dgm:cxn modelId="{F5C57D98-F87B-49EC-9AEB-C55FBFB10699}" type="presParOf" srcId="{F19E33C5-C731-4825-A219-B04F8C002F25}" destId="{B569C145-6DB4-4CD8-8E67-88D3A34DA3C5}" srcOrd="1" destOrd="0" presId="urn:microsoft.com/office/officeart/2005/8/layout/pList2"/>
    <dgm:cxn modelId="{B101C6D1-4836-41A1-901F-292B92A9E5CD}" type="presParOf" srcId="{F19E33C5-C731-4825-A219-B04F8C002F25}" destId="{F58B627E-8D06-44D4-A82E-F0A56AB8A8B9}" srcOrd="2" destOrd="0" presId="urn:microsoft.com/office/officeart/2005/8/layout/pList2"/>
    <dgm:cxn modelId="{5EAB60C7-3FE5-422B-91A2-9D15E09686F5}" type="presParOf" srcId="{F58B627E-8D06-44D4-A82E-F0A56AB8A8B9}" destId="{9BCF86A9-A455-41A8-8ACA-EA1EA892F45F}" srcOrd="0" destOrd="0" presId="urn:microsoft.com/office/officeart/2005/8/layout/pList2"/>
    <dgm:cxn modelId="{0D1A8489-1C75-4F44-AC5F-068B55B8B75C}" type="presParOf" srcId="{F58B627E-8D06-44D4-A82E-F0A56AB8A8B9}" destId="{93D9535A-7124-4673-8BE3-8A33013DB2DC}" srcOrd="1" destOrd="0" presId="urn:microsoft.com/office/officeart/2005/8/layout/pList2"/>
    <dgm:cxn modelId="{4FE1A826-3E38-43B5-AA63-204693F7CF07}" type="presParOf" srcId="{F58B627E-8D06-44D4-A82E-F0A56AB8A8B9}" destId="{11C3760D-7DEA-4987-8148-C934F56BC3B5}" srcOrd="2" destOrd="0" presId="urn:microsoft.com/office/officeart/2005/8/layout/pList2"/>
    <dgm:cxn modelId="{53200526-1F7B-495F-911E-3A5BED0310AD}" type="presParOf" srcId="{F19E33C5-C731-4825-A219-B04F8C002F25}" destId="{BE214F38-EFAD-426E-B104-4C7D5E10DA7E}" srcOrd="3" destOrd="0" presId="urn:microsoft.com/office/officeart/2005/8/layout/pList2"/>
    <dgm:cxn modelId="{B65AF254-8B5F-4306-A42B-FFBF49076CF7}" type="presParOf" srcId="{F19E33C5-C731-4825-A219-B04F8C002F25}" destId="{AC8A7EF7-5E59-44CC-8ABF-ECA6566630E1}" srcOrd="4" destOrd="0" presId="urn:microsoft.com/office/officeart/2005/8/layout/pList2"/>
    <dgm:cxn modelId="{B971DB16-DF8D-48AF-8A11-14A7EC24F581}" type="presParOf" srcId="{AC8A7EF7-5E59-44CC-8ABF-ECA6566630E1}" destId="{E4D5A387-2046-476D-AACA-FC3A43D32F4A}" srcOrd="0" destOrd="0" presId="urn:microsoft.com/office/officeart/2005/8/layout/pList2"/>
    <dgm:cxn modelId="{D3C41D06-EF39-4CD0-8205-88BB751CA147}" type="presParOf" srcId="{AC8A7EF7-5E59-44CC-8ABF-ECA6566630E1}" destId="{57F382C3-7C89-4237-89D2-8544FBF37687}" srcOrd="1" destOrd="0" presId="urn:microsoft.com/office/officeart/2005/8/layout/pList2"/>
    <dgm:cxn modelId="{ED635659-4170-4FD4-8F6E-DB2A8F2D1C1D}" type="presParOf" srcId="{AC8A7EF7-5E59-44CC-8ABF-ECA6566630E1}" destId="{5772C0ED-50D9-4D8A-840E-6225C6C1797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C2FCBB-CEFF-484B-809A-B1A93F472316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78F374-6231-45A4-9834-35DA0A13669A}">
      <dgm:prSet phldrT="[Текст]"/>
      <dgm:spPr>
        <a:solidFill>
          <a:srgbClr val="35A7E9"/>
        </a:solidFill>
      </dgm:spPr>
      <dgm:t>
        <a:bodyPr/>
        <a:lstStyle/>
        <a:p>
          <a:r>
            <a:rPr lang="ru-RU" dirty="0"/>
            <a:t>Высокое качество</a:t>
          </a:r>
        </a:p>
      </dgm:t>
    </dgm:pt>
    <dgm:pt modelId="{BBE6A82B-43B3-45C1-91F2-E545104FD455}" type="parTrans" cxnId="{CCD4B77D-529E-403C-AEC3-BFEA7205D87E}">
      <dgm:prSet/>
      <dgm:spPr/>
      <dgm:t>
        <a:bodyPr/>
        <a:lstStyle/>
        <a:p>
          <a:endParaRPr lang="ru-RU"/>
        </a:p>
      </dgm:t>
    </dgm:pt>
    <dgm:pt modelId="{ED3C70C0-1B2C-47D2-B662-3DD2F85D150F}" type="sibTrans" cxnId="{CCD4B77D-529E-403C-AEC3-BFEA7205D87E}">
      <dgm:prSet/>
      <dgm:spPr>
        <a:ln>
          <a:solidFill>
            <a:srgbClr val="35A7E9"/>
          </a:solidFill>
        </a:ln>
      </dgm:spPr>
      <dgm:t>
        <a:bodyPr/>
        <a:lstStyle/>
        <a:p>
          <a:endParaRPr lang="ru-RU"/>
        </a:p>
      </dgm:t>
    </dgm:pt>
    <dgm:pt modelId="{5CADAC03-E607-4E08-8CE5-A116EC43661C}">
      <dgm:prSet phldrT="[Текст]"/>
      <dgm:spPr>
        <a:solidFill>
          <a:srgbClr val="35A7E9"/>
        </a:solidFill>
      </dgm:spPr>
      <dgm:t>
        <a:bodyPr/>
        <a:lstStyle/>
        <a:p>
          <a:r>
            <a:rPr lang="ru-RU" dirty="0"/>
            <a:t>Клиентоориентированность</a:t>
          </a:r>
        </a:p>
      </dgm:t>
    </dgm:pt>
    <dgm:pt modelId="{B910E697-8FAC-4F60-A51F-BE2816FA20ED}" type="parTrans" cxnId="{BD0C2CF4-A7E2-4FD2-9A47-AA32EBF26223}">
      <dgm:prSet/>
      <dgm:spPr/>
      <dgm:t>
        <a:bodyPr/>
        <a:lstStyle/>
        <a:p>
          <a:endParaRPr lang="ru-RU"/>
        </a:p>
      </dgm:t>
    </dgm:pt>
    <dgm:pt modelId="{62843221-435B-4E88-99BD-296C94B06543}" type="sibTrans" cxnId="{BD0C2CF4-A7E2-4FD2-9A47-AA32EBF26223}">
      <dgm:prSet/>
      <dgm:spPr/>
      <dgm:t>
        <a:bodyPr/>
        <a:lstStyle/>
        <a:p>
          <a:endParaRPr lang="ru-RU"/>
        </a:p>
      </dgm:t>
    </dgm:pt>
    <dgm:pt modelId="{41E71372-9AA6-47AF-803A-BEF5E130E591}">
      <dgm:prSet phldrT="[Текст]"/>
      <dgm:spPr>
        <a:solidFill>
          <a:srgbClr val="35A7E9"/>
        </a:solidFill>
      </dgm:spPr>
      <dgm:t>
        <a:bodyPr/>
        <a:lstStyle/>
        <a:p>
          <a:r>
            <a:rPr lang="ru-RU" dirty="0"/>
            <a:t>Ответственность</a:t>
          </a:r>
        </a:p>
      </dgm:t>
    </dgm:pt>
    <dgm:pt modelId="{0F9A409B-D65E-448A-9FF5-EFD1D94FF64C}" type="parTrans" cxnId="{60A519C4-73D5-45D2-8C6E-48ACD4099229}">
      <dgm:prSet/>
      <dgm:spPr/>
      <dgm:t>
        <a:bodyPr/>
        <a:lstStyle/>
        <a:p>
          <a:endParaRPr lang="ru-RU"/>
        </a:p>
      </dgm:t>
    </dgm:pt>
    <dgm:pt modelId="{A8E1C222-1F07-43BB-A101-908B19B35990}" type="sibTrans" cxnId="{60A519C4-73D5-45D2-8C6E-48ACD4099229}">
      <dgm:prSet/>
      <dgm:spPr/>
      <dgm:t>
        <a:bodyPr/>
        <a:lstStyle/>
        <a:p>
          <a:endParaRPr lang="ru-RU"/>
        </a:p>
      </dgm:t>
    </dgm:pt>
    <dgm:pt modelId="{1831642F-2842-466E-952A-2B6C9C06098B}" type="pres">
      <dgm:prSet presAssocID="{F4C2FCBB-CEFF-484B-809A-B1A93F472316}" presName="Name0" presStyleCnt="0">
        <dgm:presLayoutVars>
          <dgm:chMax val="7"/>
          <dgm:chPref val="7"/>
          <dgm:dir/>
        </dgm:presLayoutVars>
      </dgm:prSet>
      <dgm:spPr/>
    </dgm:pt>
    <dgm:pt modelId="{AB690A55-3A75-4D8E-AE23-80446EFFFBB8}" type="pres">
      <dgm:prSet presAssocID="{F4C2FCBB-CEFF-484B-809A-B1A93F472316}" presName="Name1" presStyleCnt="0"/>
      <dgm:spPr/>
    </dgm:pt>
    <dgm:pt modelId="{A4F8085B-21B9-4867-A59E-64F2FF7AC5D9}" type="pres">
      <dgm:prSet presAssocID="{F4C2FCBB-CEFF-484B-809A-B1A93F472316}" presName="cycle" presStyleCnt="0"/>
      <dgm:spPr/>
    </dgm:pt>
    <dgm:pt modelId="{12A7BEB6-1CD2-46AA-A0FF-37F337B697EF}" type="pres">
      <dgm:prSet presAssocID="{F4C2FCBB-CEFF-484B-809A-B1A93F472316}" presName="srcNode" presStyleLbl="node1" presStyleIdx="0" presStyleCnt="3"/>
      <dgm:spPr/>
    </dgm:pt>
    <dgm:pt modelId="{4FB2442F-7B54-4F21-9B86-FDA5CE3E35D4}" type="pres">
      <dgm:prSet presAssocID="{F4C2FCBB-CEFF-484B-809A-B1A93F472316}" presName="conn" presStyleLbl="parChTrans1D2" presStyleIdx="0" presStyleCnt="1"/>
      <dgm:spPr/>
    </dgm:pt>
    <dgm:pt modelId="{F370B810-A3AD-4E09-9F24-EFA52700AD50}" type="pres">
      <dgm:prSet presAssocID="{F4C2FCBB-CEFF-484B-809A-B1A93F472316}" presName="extraNode" presStyleLbl="node1" presStyleIdx="0" presStyleCnt="3"/>
      <dgm:spPr/>
    </dgm:pt>
    <dgm:pt modelId="{CF0B6EFA-E51B-4858-B480-409DD66B494A}" type="pres">
      <dgm:prSet presAssocID="{F4C2FCBB-CEFF-484B-809A-B1A93F472316}" presName="dstNode" presStyleLbl="node1" presStyleIdx="0" presStyleCnt="3"/>
      <dgm:spPr/>
    </dgm:pt>
    <dgm:pt modelId="{62C40226-DAB5-4ACA-90A2-B43805BACE1A}" type="pres">
      <dgm:prSet presAssocID="{9178F374-6231-45A4-9834-35DA0A13669A}" presName="text_1" presStyleLbl="node1" presStyleIdx="0" presStyleCnt="3">
        <dgm:presLayoutVars>
          <dgm:bulletEnabled val="1"/>
        </dgm:presLayoutVars>
      </dgm:prSet>
      <dgm:spPr/>
    </dgm:pt>
    <dgm:pt modelId="{21115803-D4D8-4730-9037-31881B266B5B}" type="pres">
      <dgm:prSet presAssocID="{9178F374-6231-45A4-9834-35DA0A13669A}" presName="accent_1" presStyleCnt="0"/>
      <dgm:spPr/>
    </dgm:pt>
    <dgm:pt modelId="{1F8FBDBB-7230-4D9B-AA45-A1ADF9A745E3}" type="pres">
      <dgm:prSet presAssocID="{9178F374-6231-45A4-9834-35DA0A13669A}" presName="accentRepeatNode" presStyleLbl="solidFgAcc1" presStyleIdx="0" presStyleCnt="3" custLinFactNeighborX="-187" custLinFactNeighborY="2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rgbClr val="BFEBFB"/>
          </a:solidFill>
        </a:ln>
      </dgm:spPr>
    </dgm:pt>
    <dgm:pt modelId="{25C15EDA-40EA-4309-A004-BB02A8B3FF9B}" type="pres">
      <dgm:prSet presAssocID="{5CADAC03-E607-4E08-8CE5-A116EC43661C}" presName="text_2" presStyleLbl="node1" presStyleIdx="1" presStyleCnt="3">
        <dgm:presLayoutVars>
          <dgm:bulletEnabled val="1"/>
        </dgm:presLayoutVars>
      </dgm:prSet>
      <dgm:spPr/>
    </dgm:pt>
    <dgm:pt modelId="{EBA67E58-F6B5-41FA-B53E-9DB296AF73FC}" type="pres">
      <dgm:prSet presAssocID="{5CADAC03-E607-4E08-8CE5-A116EC43661C}" presName="accent_2" presStyleCnt="0"/>
      <dgm:spPr/>
    </dgm:pt>
    <dgm:pt modelId="{72A9FEA1-2AE4-4DA4-8918-63956DE484BA}" type="pres">
      <dgm:prSet presAssocID="{5CADAC03-E607-4E08-8CE5-A116EC43661C}" presName="accentRepeatNode" presStyleLbl="solidFgAcc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rgbClr val="BFEBFB"/>
          </a:solidFill>
        </a:ln>
      </dgm:spPr>
    </dgm:pt>
    <dgm:pt modelId="{856E15E4-4164-4026-93A8-FA24B7589C9F}" type="pres">
      <dgm:prSet presAssocID="{41E71372-9AA6-47AF-803A-BEF5E130E591}" presName="text_3" presStyleLbl="node1" presStyleIdx="2" presStyleCnt="3">
        <dgm:presLayoutVars>
          <dgm:bulletEnabled val="1"/>
        </dgm:presLayoutVars>
      </dgm:prSet>
      <dgm:spPr/>
    </dgm:pt>
    <dgm:pt modelId="{9B3A1669-D178-453B-8313-53C88DC21E28}" type="pres">
      <dgm:prSet presAssocID="{41E71372-9AA6-47AF-803A-BEF5E130E591}" presName="accent_3" presStyleCnt="0"/>
      <dgm:spPr/>
    </dgm:pt>
    <dgm:pt modelId="{E04DA5D7-A46D-42F7-B921-A55278F000C6}" type="pres">
      <dgm:prSet presAssocID="{41E71372-9AA6-47AF-803A-BEF5E130E591}" presName="accentRepeatNode" presStyleLbl="solidFgAcc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rgbClr val="BFEBFB"/>
          </a:solidFill>
        </a:ln>
      </dgm:spPr>
    </dgm:pt>
  </dgm:ptLst>
  <dgm:cxnLst>
    <dgm:cxn modelId="{CCD4B77D-529E-403C-AEC3-BFEA7205D87E}" srcId="{F4C2FCBB-CEFF-484B-809A-B1A93F472316}" destId="{9178F374-6231-45A4-9834-35DA0A13669A}" srcOrd="0" destOrd="0" parTransId="{BBE6A82B-43B3-45C1-91F2-E545104FD455}" sibTransId="{ED3C70C0-1B2C-47D2-B662-3DD2F85D150F}"/>
    <dgm:cxn modelId="{0B9276A7-44AB-4D52-B641-DE2160FAA3AA}" type="presOf" srcId="{5CADAC03-E607-4E08-8CE5-A116EC43661C}" destId="{25C15EDA-40EA-4309-A004-BB02A8B3FF9B}" srcOrd="0" destOrd="0" presId="urn:microsoft.com/office/officeart/2008/layout/VerticalCurvedList"/>
    <dgm:cxn modelId="{42273EB3-56D9-40A2-8D6D-0D35FF592585}" type="presOf" srcId="{F4C2FCBB-CEFF-484B-809A-B1A93F472316}" destId="{1831642F-2842-466E-952A-2B6C9C06098B}" srcOrd="0" destOrd="0" presId="urn:microsoft.com/office/officeart/2008/layout/VerticalCurvedList"/>
    <dgm:cxn modelId="{60A519C4-73D5-45D2-8C6E-48ACD4099229}" srcId="{F4C2FCBB-CEFF-484B-809A-B1A93F472316}" destId="{41E71372-9AA6-47AF-803A-BEF5E130E591}" srcOrd="2" destOrd="0" parTransId="{0F9A409B-D65E-448A-9FF5-EFD1D94FF64C}" sibTransId="{A8E1C222-1F07-43BB-A101-908B19B35990}"/>
    <dgm:cxn modelId="{3A6549C4-7369-4AC4-9912-517D6340BEBC}" type="presOf" srcId="{ED3C70C0-1B2C-47D2-B662-3DD2F85D150F}" destId="{4FB2442F-7B54-4F21-9B86-FDA5CE3E35D4}" srcOrd="0" destOrd="0" presId="urn:microsoft.com/office/officeart/2008/layout/VerticalCurvedList"/>
    <dgm:cxn modelId="{4B6C99CF-8560-4F45-9D14-FA6DF8C18342}" type="presOf" srcId="{41E71372-9AA6-47AF-803A-BEF5E130E591}" destId="{856E15E4-4164-4026-93A8-FA24B7589C9F}" srcOrd="0" destOrd="0" presId="urn:microsoft.com/office/officeart/2008/layout/VerticalCurvedList"/>
    <dgm:cxn modelId="{EB31C4E4-4A22-4A39-9912-6CA29AE2FF21}" type="presOf" srcId="{9178F374-6231-45A4-9834-35DA0A13669A}" destId="{62C40226-DAB5-4ACA-90A2-B43805BACE1A}" srcOrd="0" destOrd="0" presId="urn:microsoft.com/office/officeart/2008/layout/VerticalCurvedList"/>
    <dgm:cxn modelId="{BD0C2CF4-A7E2-4FD2-9A47-AA32EBF26223}" srcId="{F4C2FCBB-CEFF-484B-809A-B1A93F472316}" destId="{5CADAC03-E607-4E08-8CE5-A116EC43661C}" srcOrd="1" destOrd="0" parTransId="{B910E697-8FAC-4F60-A51F-BE2816FA20ED}" sibTransId="{62843221-435B-4E88-99BD-296C94B06543}"/>
    <dgm:cxn modelId="{D59E1355-EEAE-4AF8-8F27-A54329FFAC37}" type="presParOf" srcId="{1831642F-2842-466E-952A-2B6C9C06098B}" destId="{AB690A55-3A75-4D8E-AE23-80446EFFFBB8}" srcOrd="0" destOrd="0" presId="urn:microsoft.com/office/officeart/2008/layout/VerticalCurvedList"/>
    <dgm:cxn modelId="{A6A595FE-626E-4CD6-8E8F-81530EB06419}" type="presParOf" srcId="{AB690A55-3A75-4D8E-AE23-80446EFFFBB8}" destId="{A4F8085B-21B9-4867-A59E-64F2FF7AC5D9}" srcOrd="0" destOrd="0" presId="urn:microsoft.com/office/officeart/2008/layout/VerticalCurvedList"/>
    <dgm:cxn modelId="{1BF55232-09C5-4EFE-ACC8-732CB344DEAC}" type="presParOf" srcId="{A4F8085B-21B9-4867-A59E-64F2FF7AC5D9}" destId="{12A7BEB6-1CD2-46AA-A0FF-37F337B697EF}" srcOrd="0" destOrd="0" presId="urn:microsoft.com/office/officeart/2008/layout/VerticalCurvedList"/>
    <dgm:cxn modelId="{FED89FFE-79E4-4001-892A-90B7A63389E1}" type="presParOf" srcId="{A4F8085B-21B9-4867-A59E-64F2FF7AC5D9}" destId="{4FB2442F-7B54-4F21-9B86-FDA5CE3E35D4}" srcOrd="1" destOrd="0" presId="urn:microsoft.com/office/officeart/2008/layout/VerticalCurvedList"/>
    <dgm:cxn modelId="{E3A56B3B-26F3-4D42-A7E4-06B402106D40}" type="presParOf" srcId="{A4F8085B-21B9-4867-A59E-64F2FF7AC5D9}" destId="{F370B810-A3AD-4E09-9F24-EFA52700AD50}" srcOrd="2" destOrd="0" presId="urn:microsoft.com/office/officeart/2008/layout/VerticalCurvedList"/>
    <dgm:cxn modelId="{65FF20BB-A3FD-4A59-9AFE-AD64D2D4D702}" type="presParOf" srcId="{A4F8085B-21B9-4867-A59E-64F2FF7AC5D9}" destId="{CF0B6EFA-E51B-4858-B480-409DD66B494A}" srcOrd="3" destOrd="0" presId="urn:microsoft.com/office/officeart/2008/layout/VerticalCurvedList"/>
    <dgm:cxn modelId="{05B3B824-62D3-4DCC-83C2-5EE8ADC1EEAF}" type="presParOf" srcId="{AB690A55-3A75-4D8E-AE23-80446EFFFBB8}" destId="{62C40226-DAB5-4ACA-90A2-B43805BACE1A}" srcOrd="1" destOrd="0" presId="urn:microsoft.com/office/officeart/2008/layout/VerticalCurvedList"/>
    <dgm:cxn modelId="{ED3D61E3-3634-4E77-8D33-548154DD5C63}" type="presParOf" srcId="{AB690A55-3A75-4D8E-AE23-80446EFFFBB8}" destId="{21115803-D4D8-4730-9037-31881B266B5B}" srcOrd="2" destOrd="0" presId="urn:microsoft.com/office/officeart/2008/layout/VerticalCurvedList"/>
    <dgm:cxn modelId="{11E2278A-0636-40AE-A876-193CE7F26D03}" type="presParOf" srcId="{21115803-D4D8-4730-9037-31881B266B5B}" destId="{1F8FBDBB-7230-4D9B-AA45-A1ADF9A745E3}" srcOrd="0" destOrd="0" presId="urn:microsoft.com/office/officeart/2008/layout/VerticalCurvedList"/>
    <dgm:cxn modelId="{C7824843-07A4-444F-B137-A94EB3136E31}" type="presParOf" srcId="{AB690A55-3A75-4D8E-AE23-80446EFFFBB8}" destId="{25C15EDA-40EA-4309-A004-BB02A8B3FF9B}" srcOrd="3" destOrd="0" presId="urn:microsoft.com/office/officeart/2008/layout/VerticalCurvedList"/>
    <dgm:cxn modelId="{777541D0-51E6-4387-BEE3-AB25CAA65004}" type="presParOf" srcId="{AB690A55-3A75-4D8E-AE23-80446EFFFBB8}" destId="{EBA67E58-F6B5-41FA-B53E-9DB296AF73FC}" srcOrd="4" destOrd="0" presId="urn:microsoft.com/office/officeart/2008/layout/VerticalCurvedList"/>
    <dgm:cxn modelId="{9AC47834-1339-4AE6-9C01-68B9AAFE7073}" type="presParOf" srcId="{EBA67E58-F6B5-41FA-B53E-9DB296AF73FC}" destId="{72A9FEA1-2AE4-4DA4-8918-63956DE484BA}" srcOrd="0" destOrd="0" presId="urn:microsoft.com/office/officeart/2008/layout/VerticalCurvedList"/>
    <dgm:cxn modelId="{10F80FD7-63A9-4916-A0FD-5CB2A89FECEB}" type="presParOf" srcId="{AB690A55-3A75-4D8E-AE23-80446EFFFBB8}" destId="{856E15E4-4164-4026-93A8-FA24B7589C9F}" srcOrd="5" destOrd="0" presId="urn:microsoft.com/office/officeart/2008/layout/VerticalCurvedList"/>
    <dgm:cxn modelId="{25AF42B0-9F42-4C63-B062-A94C4069953A}" type="presParOf" srcId="{AB690A55-3A75-4D8E-AE23-80446EFFFBB8}" destId="{9B3A1669-D178-453B-8313-53C88DC21E28}" srcOrd="6" destOrd="0" presId="urn:microsoft.com/office/officeart/2008/layout/VerticalCurvedList"/>
    <dgm:cxn modelId="{F0A54BE1-76BD-4BB3-83DE-8E5FDC2D2C3A}" type="presParOf" srcId="{9B3A1669-D178-453B-8313-53C88DC21E28}" destId="{E04DA5D7-A46D-42F7-B921-A55278F000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BE7CF-DD09-4281-AE0A-261686122A30}">
      <dsp:nvSpPr>
        <dsp:cNvPr id="0" name=""/>
        <dsp:cNvSpPr/>
      </dsp:nvSpPr>
      <dsp:spPr>
        <a:xfrm>
          <a:off x="1674775" y="2"/>
          <a:ext cx="1450549" cy="389790"/>
        </a:xfrm>
        <a:prstGeom prst="roundRect">
          <a:avLst/>
        </a:prstGeom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/>
              <a:ea typeface="+mn-ea"/>
              <a:cs typeface="Arial"/>
            </a:rPr>
            <a:t>Технологическое проектирование</a:t>
          </a:r>
        </a:p>
      </dsp:txBody>
      <dsp:txXfrm>
        <a:off x="1693803" y="19030"/>
        <a:ext cx="1412493" cy="351734"/>
      </dsp:txXfrm>
    </dsp:sp>
    <dsp:sp modelId="{4072CECC-885D-45BB-8D4C-BADAAC671A85}">
      <dsp:nvSpPr>
        <dsp:cNvPr id="0" name=""/>
        <dsp:cNvSpPr/>
      </dsp:nvSpPr>
      <dsp:spPr>
        <a:xfrm>
          <a:off x="1683116" y="387805"/>
          <a:ext cx="2992989" cy="2992989"/>
        </a:xfrm>
        <a:custGeom>
          <a:avLst/>
          <a:gdLst/>
          <a:ahLst/>
          <a:cxnLst/>
          <a:rect l="0" t="0" r="0" b="0"/>
          <a:pathLst>
            <a:path>
              <a:moveTo>
                <a:pt x="1424032" y="1755"/>
              </a:moveTo>
              <a:arcTo wR="1496494" hR="1496494" stAng="16033475" swAng="1050513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D932F-EC03-41C9-8034-D54B5A2C1A26}">
      <dsp:nvSpPr>
        <dsp:cNvPr id="0" name=""/>
        <dsp:cNvSpPr/>
      </dsp:nvSpPr>
      <dsp:spPr>
        <a:xfrm>
          <a:off x="3102222" y="438197"/>
          <a:ext cx="1365221" cy="512964"/>
        </a:xfrm>
        <a:prstGeom prst="roundRect">
          <a:avLst/>
        </a:prstGeom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>
              <a:solidFill>
                <a:schemeClr val="tx1"/>
              </a:solidFill>
              <a:latin typeface="Arial"/>
              <a:ea typeface="+mn-ea"/>
              <a:cs typeface="Arial"/>
            </a:rPr>
            <a:t>Базовая и детальная разработка</a:t>
          </a:r>
        </a:p>
      </dsp:txBody>
      <dsp:txXfrm>
        <a:off x="3127263" y="463238"/>
        <a:ext cx="1315139" cy="462882"/>
      </dsp:txXfrm>
    </dsp:sp>
    <dsp:sp modelId="{481E09AB-CFE7-4D7C-AC8D-FE48901550DF}">
      <dsp:nvSpPr>
        <dsp:cNvPr id="0" name=""/>
        <dsp:cNvSpPr/>
      </dsp:nvSpPr>
      <dsp:spPr>
        <a:xfrm>
          <a:off x="1289865" y="415251"/>
          <a:ext cx="2992989" cy="2992989"/>
        </a:xfrm>
        <a:custGeom>
          <a:avLst/>
          <a:gdLst/>
          <a:ahLst/>
          <a:cxnLst/>
          <a:rect l="0" t="0" r="0" b="0"/>
          <a:pathLst>
            <a:path>
              <a:moveTo>
                <a:pt x="2646582" y="539001"/>
              </a:moveTo>
              <a:arcTo wR="1496494" hR="1496494" stAng="19213278" swAng="909090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5230B-B3BE-444C-82C2-877F941C230B}">
      <dsp:nvSpPr>
        <dsp:cNvPr id="0" name=""/>
        <dsp:cNvSpPr/>
      </dsp:nvSpPr>
      <dsp:spPr>
        <a:xfrm>
          <a:off x="3560296" y="1291799"/>
          <a:ext cx="1241819" cy="389790"/>
        </a:xfrm>
        <a:prstGeom prst="roundRect">
          <a:avLst/>
        </a:prstGeom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  <a:latin typeface="Arial"/>
              <a:ea typeface="+mn-ea"/>
              <a:cs typeface="Arial"/>
            </a:rPr>
            <a:t>Проектирование</a:t>
          </a:r>
          <a:r>
            <a:rPr lang="ru-RU" sz="1000" kern="1200" dirty="0">
              <a:solidFill>
                <a:schemeClr val="tx1"/>
              </a:solidFill>
            </a:rPr>
            <a:t> </a:t>
          </a:r>
          <a:r>
            <a:rPr lang="ru-RU" sz="1000" kern="1200" dirty="0">
              <a:solidFill>
                <a:schemeClr val="tx1"/>
              </a:solidFill>
              <a:latin typeface="Arial"/>
              <a:ea typeface="+mn-ea"/>
              <a:cs typeface="Arial"/>
            </a:rPr>
            <a:t>заводов</a:t>
          </a:r>
        </a:p>
      </dsp:txBody>
      <dsp:txXfrm>
        <a:off x="3579324" y="1310827"/>
        <a:ext cx="1203763" cy="351734"/>
      </dsp:txXfrm>
    </dsp:sp>
    <dsp:sp modelId="{60DA82E9-16B4-4197-B1B9-DFAF895310D6}">
      <dsp:nvSpPr>
        <dsp:cNvPr id="0" name=""/>
        <dsp:cNvSpPr/>
      </dsp:nvSpPr>
      <dsp:spPr>
        <a:xfrm>
          <a:off x="1199985" y="208904"/>
          <a:ext cx="2992989" cy="2992989"/>
        </a:xfrm>
        <a:custGeom>
          <a:avLst/>
          <a:gdLst/>
          <a:ahLst/>
          <a:cxnLst/>
          <a:rect l="0" t="0" r="0" b="0"/>
          <a:pathLst>
            <a:path>
              <a:moveTo>
                <a:pt x="2992880" y="1478486"/>
              </a:moveTo>
              <a:arcTo wR="1496494" hR="1496494" stAng="21558630" swAng="1314287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E12CC-8ACB-41B7-9F89-8C6C8839145C}">
      <dsp:nvSpPr>
        <dsp:cNvPr id="0" name=""/>
        <dsp:cNvSpPr/>
      </dsp:nvSpPr>
      <dsp:spPr>
        <a:xfrm>
          <a:off x="3609295" y="2252343"/>
          <a:ext cx="808587" cy="389790"/>
        </a:xfrm>
        <a:prstGeom prst="roundRect">
          <a:avLst/>
        </a:prstGeom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>
              <a:solidFill>
                <a:schemeClr val="tx1"/>
              </a:solidFill>
            </a:rPr>
            <a:t>Передача</a:t>
          </a:r>
        </a:p>
      </dsp:txBody>
      <dsp:txXfrm>
        <a:off x="3628323" y="2271371"/>
        <a:ext cx="770531" cy="351734"/>
      </dsp:txXfrm>
    </dsp:sp>
    <dsp:sp modelId="{138FB12E-7836-482C-ABBC-0707AB14A5B1}">
      <dsp:nvSpPr>
        <dsp:cNvPr id="0" name=""/>
        <dsp:cNvSpPr/>
      </dsp:nvSpPr>
      <dsp:spPr>
        <a:xfrm>
          <a:off x="1511656" y="-48797"/>
          <a:ext cx="2992989" cy="2992989"/>
        </a:xfrm>
        <a:custGeom>
          <a:avLst/>
          <a:gdLst/>
          <a:ahLst/>
          <a:cxnLst/>
          <a:rect l="0" t="0" r="0" b="0"/>
          <a:pathLst>
            <a:path>
              <a:moveTo>
                <a:pt x="2393988" y="2693992"/>
              </a:moveTo>
              <a:arcTo wR="1496494" hR="1496494" stAng="3188963" swAng="1152187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C164A-1012-4271-BDEB-F9ED077EF103}">
      <dsp:nvSpPr>
        <dsp:cNvPr id="0" name=""/>
        <dsp:cNvSpPr/>
      </dsp:nvSpPr>
      <dsp:spPr>
        <a:xfrm>
          <a:off x="2612648" y="2875301"/>
          <a:ext cx="1171465" cy="389790"/>
        </a:xfrm>
        <a:prstGeom prst="roundRect">
          <a:avLst/>
        </a:prstGeom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</a:rPr>
            <a:t>Шеф-монтаж</a:t>
          </a:r>
        </a:p>
      </dsp:txBody>
      <dsp:txXfrm>
        <a:off x="2631676" y="2894329"/>
        <a:ext cx="1133409" cy="351734"/>
      </dsp:txXfrm>
    </dsp:sp>
    <dsp:sp modelId="{5DD689B3-D519-444C-BCB1-D7503E598B0C}">
      <dsp:nvSpPr>
        <dsp:cNvPr id="0" name=""/>
        <dsp:cNvSpPr/>
      </dsp:nvSpPr>
      <dsp:spPr>
        <a:xfrm>
          <a:off x="1086317" y="277848"/>
          <a:ext cx="2992989" cy="2992989"/>
        </a:xfrm>
        <a:custGeom>
          <a:avLst/>
          <a:gdLst/>
          <a:ahLst/>
          <a:cxnLst/>
          <a:rect l="0" t="0" r="0" b="0"/>
          <a:pathLst>
            <a:path>
              <a:moveTo>
                <a:pt x="1622447" y="2987679"/>
              </a:moveTo>
              <a:arcTo wR="1496494" hR="1496494" stAng="5110319" swAng="1146148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31E78-4599-4B9F-951B-F726DF1356B3}">
      <dsp:nvSpPr>
        <dsp:cNvPr id="0" name=""/>
        <dsp:cNvSpPr/>
      </dsp:nvSpPr>
      <dsp:spPr>
        <a:xfrm>
          <a:off x="1146708" y="2875301"/>
          <a:ext cx="1062209" cy="389790"/>
        </a:xfrm>
        <a:prstGeom prst="roundRect">
          <a:avLst/>
        </a:prstGeom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</a:rPr>
            <a:t>Ввод в эксплуатацию</a:t>
          </a:r>
        </a:p>
      </dsp:txBody>
      <dsp:txXfrm>
        <a:off x="1165736" y="2894329"/>
        <a:ext cx="1024153" cy="351734"/>
      </dsp:txXfrm>
    </dsp:sp>
    <dsp:sp modelId="{841B1755-A92E-4784-A583-43FE84B76712}">
      <dsp:nvSpPr>
        <dsp:cNvPr id="0" name=""/>
        <dsp:cNvSpPr/>
      </dsp:nvSpPr>
      <dsp:spPr>
        <a:xfrm>
          <a:off x="149479" y="-93648"/>
          <a:ext cx="2992989" cy="2992989"/>
        </a:xfrm>
        <a:custGeom>
          <a:avLst/>
          <a:gdLst/>
          <a:ahLst/>
          <a:cxnLst/>
          <a:rect l="0" t="0" r="0" b="0"/>
          <a:pathLst>
            <a:path>
              <a:moveTo>
                <a:pt x="1223154" y="2967814"/>
              </a:moveTo>
              <a:arcTo wR="1496494" hR="1496494" stAng="6031462" swAng="1426006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B8106-86AA-425C-AF9D-5B66EDCAA04B}">
      <dsp:nvSpPr>
        <dsp:cNvPr id="0" name=""/>
        <dsp:cNvSpPr/>
      </dsp:nvSpPr>
      <dsp:spPr>
        <a:xfrm>
          <a:off x="291385" y="2245885"/>
          <a:ext cx="808587" cy="389790"/>
        </a:xfrm>
        <a:prstGeom prst="roundRect">
          <a:avLst/>
        </a:prstGeom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>
              <a:solidFill>
                <a:schemeClr val="tx1"/>
              </a:solidFill>
            </a:rPr>
            <a:t>Приемка</a:t>
          </a:r>
        </a:p>
      </dsp:txBody>
      <dsp:txXfrm>
        <a:off x="310413" y="2264913"/>
        <a:ext cx="770531" cy="351734"/>
      </dsp:txXfrm>
    </dsp:sp>
    <dsp:sp modelId="{19D4C160-E548-4D98-B734-2323E50E8A1E}">
      <dsp:nvSpPr>
        <dsp:cNvPr id="0" name=""/>
        <dsp:cNvSpPr/>
      </dsp:nvSpPr>
      <dsp:spPr>
        <a:xfrm>
          <a:off x="441055" y="37441"/>
          <a:ext cx="2992989" cy="2992989"/>
        </a:xfrm>
        <a:custGeom>
          <a:avLst/>
          <a:gdLst/>
          <a:ahLst/>
          <a:cxnLst/>
          <a:rect l="0" t="0" r="0" b="0"/>
          <a:pathLst>
            <a:path>
              <a:moveTo>
                <a:pt x="177154" y="2202779"/>
              </a:moveTo>
              <a:arcTo wR="1496494" hR="1496494" stAng="9110307" swAng="1459707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5D526-EB02-4A1D-BE5A-5B92733E7D14}">
      <dsp:nvSpPr>
        <dsp:cNvPr id="0" name=""/>
        <dsp:cNvSpPr/>
      </dsp:nvSpPr>
      <dsp:spPr>
        <a:xfrm>
          <a:off x="56261" y="1237767"/>
          <a:ext cx="808587" cy="389790"/>
        </a:xfrm>
        <a:prstGeom prst="roundRect">
          <a:avLst/>
        </a:prstGeom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>
              <a:solidFill>
                <a:schemeClr val="tx1"/>
              </a:solidFill>
            </a:rPr>
            <a:t>Анализ</a:t>
          </a:r>
        </a:p>
      </dsp:txBody>
      <dsp:txXfrm>
        <a:off x="75289" y="1256795"/>
        <a:ext cx="770531" cy="351734"/>
      </dsp:txXfrm>
    </dsp:sp>
    <dsp:sp modelId="{DE116D8F-B370-4B67-99FB-15416F5DDC87}">
      <dsp:nvSpPr>
        <dsp:cNvPr id="0" name=""/>
        <dsp:cNvSpPr/>
      </dsp:nvSpPr>
      <dsp:spPr>
        <a:xfrm>
          <a:off x="309305" y="467846"/>
          <a:ext cx="2992989" cy="2992989"/>
        </a:xfrm>
        <a:custGeom>
          <a:avLst/>
          <a:gdLst/>
          <a:ahLst/>
          <a:cxnLst/>
          <a:rect l="0" t="0" r="0" b="0"/>
          <a:pathLst>
            <a:path>
              <a:moveTo>
                <a:pt x="191473" y="764090"/>
              </a:moveTo>
              <a:arcTo wR="1496494" hR="1496494" stAng="12558120" swAng="1516312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3EF48-C9D1-44AD-AE0C-7E49C7842655}">
      <dsp:nvSpPr>
        <dsp:cNvPr id="0" name=""/>
        <dsp:cNvSpPr/>
      </dsp:nvSpPr>
      <dsp:spPr>
        <a:xfrm>
          <a:off x="704881" y="351253"/>
          <a:ext cx="782310" cy="389790"/>
        </a:xfrm>
        <a:prstGeom prst="roundRect">
          <a:avLst/>
        </a:prstGeom>
        <a:solidFill>
          <a:srgbClr val="1B9DD9"/>
        </a:solidFill>
        <a:ln w="25400" cap="flat" cmpd="sng" algn="ctr">
          <a:solidFill>
            <a:srgbClr val="1B9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tx1"/>
              </a:solidFill>
            </a:rPr>
            <a:t>Консультирование</a:t>
          </a:r>
        </a:p>
      </dsp:txBody>
      <dsp:txXfrm>
        <a:off x="723909" y="370281"/>
        <a:ext cx="744254" cy="351734"/>
      </dsp:txXfrm>
    </dsp:sp>
    <dsp:sp modelId="{25311610-8AE0-4647-9ACA-DB64D84FBCBC}">
      <dsp:nvSpPr>
        <dsp:cNvPr id="0" name=""/>
        <dsp:cNvSpPr/>
      </dsp:nvSpPr>
      <dsp:spPr>
        <a:xfrm>
          <a:off x="-49006" y="344412"/>
          <a:ext cx="2992989" cy="2992989"/>
        </a:xfrm>
        <a:custGeom>
          <a:avLst/>
          <a:gdLst/>
          <a:ahLst/>
          <a:cxnLst/>
          <a:rect l="0" t="0" r="0" b="0"/>
          <a:pathLst>
            <a:path>
              <a:moveTo>
                <a:pt x="1357261" y="6491"/>
              </a:moveTo>
              <a:arcTo wR="1496494" hR="1496494" stAng="15879691" swAng="835955"/>
            </a:path>
          </a:pathLst>
        </a:cu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C6F33C-0EB3-4829-B347-A6A8A7F282BE}">
      <dsp:nvSpPr>
        <dsp:cNvPr id="0" name=""/>
        <dsp:cNvSpPr/>
      </dsp:nvSpPr>
      <dsp:spPr>
        <a:xfrm>
          <a:off x="143994" y="591629"/>
          <a:ext cx="9457811" cy="2216682"/>
        </a:xfrm>
        <a:prstGeom prst="roundRect">
          <a:avLst>
            <a:gd name="adj" fmla="val 10000"/>
          </a:avLst>
        </a:prstGeom>
        <a:solidFill>
          <a:srgbClr val="BFEBFB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1570D-4177-4269-9A74-65EA51CDAE11}">
      <dsp:nvSpPr>
        <dsp:cNvPr id="0" name=""/>
        <dsp:cNvSpPr/>
      </dsp:nvSpPr>
      <dsp:spPr>
        <a:xfrm>
          <a:off x="213016" y="644703"/>
          <a:ext cx="2862828" cy="20709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5A7E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0C17D-8EB4-41ED-BA39-BC6DCA3003CF}">
      <dsp:nvSpPr>
        <dsp:cNvPr id="0" name=""/>
        <dsp:cNvSpPr/>
      </dsp:nvSpPr>
      <dsp:spPr>
        <a:xfrm rot="10800000">
          <a:off x="288022" y="2807844"/>
          <a:ext cx="2862828" cy="1003781"/>
        </a:xfrm>
        <a:prstGeom prst="round2SameRect">
          <a:avLst>
            <a:gd name="adj1" fmla="val 10500"/>
            <a:gd name="adj2" fmla="val 0"/>
          </a:avLst>
        </a:prstGeom>
        <a:solidFill>
          <a:srgbClr val="35A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ПРОЕКТИРОВАНИЕ</a:t>
          </a:r>
          <a:r>
            <a:rPr lang="ru-RU" sz="1500" kern="1200" dirty="0"/>
            <a:t> новых заводов и модернизация существующих</a:t>
          </a:r>
        </a:p>
      </dsp:txBody>
      <dsp:txXfrm rot="10800000">
        <a:off x="318892" y="2807844"/>
        <a:ext cx="2801088" cy="972911"/>
      </dsp:txXfrm>
    </dsp:sp>
    <dsp:sp modelId="{11C3760D-7DEA-4987-8148-C934F56BC3B5}">
      <dsp:nvSpPr>
        <dsp:cNvPr id="0" name=""/>
        <dsp:cNvSpPr/>
      </dsp:nvSpPr>
      <dsp:spPr>
        <a:xfrm>
          <a:off x="3329863" y="624123"/>
          <a:ext cx="2862828" cy="20895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5A7E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F86A9-A455-41A8-8ACA-EA1EA892F45F}">
      <dsp:nvSpPr>
        <dsp:cNvPr id="0" name=""/>
        <dsp:cNvSpPr/>
      </dsp:nvSpPr>
      <dsp:spPr>
        <a:xfrm rot="10800000">
          <a:off x="3384372" y="2812508"/>
          <a:ext cx="2862828" cy="1003781"/>
        </a:xfrm>
        <a:prstGeom prst="round2SameRect">
          <a:avLst>
            <a:gd name="adj1" fmla="val 10500"/>
            <a:gd name="adj2" fmla="val 0"/>
          </a:avLst>
        </a:prstGeom>
        <a:solidFill>
          <a:srgbClr val="35A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ПРОИЗВОДСТВО</a:t>
          </a:r>
          <a:r>
            <a:rPr lang="ru-RU" sz="1500" kern="1200" dirty="0"/>
            <a:t>  оборудования</a:t>
          </a:r>
        </a:p>
      </dsp:txBody>
      <dsp:txXfrm rot="10800000">
        <a:off x="3415242" y="2812508"/>
        <a:ext cx="2801088" cy="972911"/>
      </dsp:txXfrm>
    </dsp:sp>
    <dsp:sp modelId="{5772C0ED-50D9-4D8A-840E-6225C6C1797D}">
      <dsp:nvSpPr>
        <dsp:cNvPr id="0" name=""/>
        <dsp:cNvSpPr/>
      </dsp:nvSpPr>
      <dsp:spPr>
        <a:xfrm>
          <a:off x="6511239" y="626459"/>
          <a:ext cx="2862828" cy="21138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5A7E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5A387-2046-476D-AACA-FC3A43D32F4A}">
      <dsp:nvSpPr>
        <dsp:cNvPr id="0" name=""/>
        <dsp:cNvSpPr/>
      </dsp:nvSpPr>
      <dsp:spPr>
        <a:xfrm rot="10800000">
          <a:off x="6586245" y="2796094"/>
          <a:ext cx="2862828" cy="1033774"/>
        </a:xfrm>
        <a:prstGeom prst="round2SameRect">
          <a:avLst>
            <a:gd name="adj1" fmla="val 10500"/>
            <a:gd name="adj2" fmla="val 0"/>
          </a:avLst>
        </a:prstGeom>
        <a:solidFill>
          <a:srgbClr val="35A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Комплексная </a:t>
          </a:r>
          <a:r>
            <a:rPr lang="ru-RU" sz="1500" b="1" kern="1200" dirty="0"/>
            <a:t>АВТОМАТИЗАЦИЯ</a:t>
          </a:r>
        </a:p>
      </dsp:txBody>
      <dsp:txXfrm rot="10800000">
        <a:off x="6618037" y="2796094"/>
        <a:ext cx="2799244" cy="10019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2442F-7B54-4F21-9B86-FDA5CE3E35D4}">
      <dsp:nvSpPr>
        <dsp:cNvPr id="0" name=""/>
        <dsp:cNvSpPr/>
      </dsp:nvSpPr>
      <dsp:spPr>
        <a:xfrm>
          <a:off x="-2783130" y="-429056"/>
          <a:ext cx="3321234" cy="3321234"/>
        </a:xfrm>
        <a:prstGeom prst="blockArc">
          <a:avLst>
            <a:gd name="adj1" fmla="val 18900000"/>
            <a:gd name="adj2" fmla="val 2700000"/>
            <a:gd name="adj3" fmla="val 650"/>
          </a:avLst>
        </a:prstGeom>
        <a:noFill/>
        <a:ln w="25400" cap="flat" cmpd="sng" algn="ctr">
          <a:solidFill>
            <a:srgbClr val="35A7E9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C40226-DAB5-4ACA-90A2-B43805BACE1A}">
      <dsp:nvSpPr>
        <dsp:cNvPr id="0" name=""/>
        <dsp:cNvSpPr/>
      </dsp:nvSpPr>
      <dsp:spPr>
        <a:xfrm>
          <a:off x="345969" y="246312"/>
          <a:ext cx="8543245" cy="492624"/>
        </a:xfrm>
        <a:prstGeom prst="rect">
          <a:avLst/>
        </a:prstGeom>
        <a:solidFill>
          <a:srgbClr val="35A7E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2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Высокое качество</a:t>
          </a:r>
        </a:p>
      </dsp:txBody>
      <dsp:txXfrm>
        <a:off x="345969" y="246312"/>
        <a:ext cx="8543245" cy="492624"/>
      </dsp:txXfrm>
    </dsp:sp>
    <dsp:sp modelId="{1F8FBDBB-7230-4D9B-AA45-A1ADF9A745E3}">
      <dsp:nvSpPr>
        <dsp:cNvPr id="0" name=""/>
        <dsp:cNvSpPr/>
      </dsp:nvSpPr>
      <dsp:spPr>
        <a:xfrm>
          <a:off x="36928" y="197049"/>
          <a:ext cx="615780" cy="61578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 cap="flat" cmpd="sng" algn="ctr">
          <a:solidFill>
            <a:srgbClr val="BFEBFB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15EDA-40EA-4309-A004-BB02A8B3FF9B}">
      <dsp:nvSpPr>
        <dsp:cNvPr id="0" name=""/>
        <dsp:cNvSpPr/>
      </dsp:nvSpPr>
      <dsp:spPr>
        <a:xfrm>
          <a:off x="525038" y="985248"/>
          <a:ext cx="8364176" cy="492624"/>
        </a:xfrm>
        <a:prstGeom prst="rect">
          <a:avLst/>
        </a:prstGeom>
        <a:solidFill>
          <a:srgbClr val="35A7E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2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Клиентоориентированность</a:t>
          </a:r>
        </a:p>
      </dsp:txBody>
      <dsp:txXfrm>
        <a:off x="525038" y="985248"/>
        <a:ext cx="8364176" cy="492624"/>
      </dsp:txXfrm>
    </dsp:sp>
    <dsp:sp modelId="{72A9FEA1-2AE4-4DA4-8918-63956DE484BA}">
      <dsp:nvSpPr>
        <dsp:cNvPr id="0" name=""/>
        <dsp:cNvSpPr/>
      </dsp:nvSpPr>
      <dsp:spPr>
        <a:xfrm>
          <a:off x="217148" y="923670"/>
          <a:ext cx="615780" cy="615780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 cap="flat" cmpd="sng" algn="ctr">
          <a:solidFill>
            <a:srgbClr val="BFEBFB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E15E4-4164-4026-93A8-FA24B7589C9F}">
      <dsp:nvSpPr>
        <dsp:cNvPr id="0" name=""/>
        <dsp:cNvSpPr/>
      </dsp:nvSpPr>
      <dsp:spPr>
        <a:xfrm>
          <a:off x="345969" y="1724184"/>
          <a:ext cx="8543245" cy="492624"/>
        </a:xfrm>
        <a:prstGeom prst="rect">
          <a:avLst/>
        </a:prstGeom>
        <a:solidFill>
          <a:srgbClr val="35A7E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2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Ответственность</a:t>
          </a:r>
        </a:p>
      </dsp:txBody>
      <dsp:txXfrm>
        <a:off x="345969" y="1724184"/>
        <a:ext cx="8543245" cy="492624"/>
      </dsp:txXfrm>
    </dsp:sp>
    <dsp:sp modelId="{E04DA5D7-A46D-42F7-B921-A55278F000C6}">
      <dsp:nvSpPr>
        <dsp:cNvPr id="0" name=""/>
        <dsp:cNvSpPr/>
      </dsp:nvSpPr>
      <dsp:spPr>
        <a:xfrm>
          <a:off x="38079" y="1662606"/>
          <a:ext cx="615780" cy="615780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 cap="flat" cmpd="sng" algn="ctr">
          <a:solidFill>
            <a:srgbClr val="BFEBFB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5F44D-5569-4238-AF49-B7C125B72DE7}">
      <dsp:nvSpPr>
        <dsp:cNvPr id="0" name=""/>
        <dsp:cNvSpPr/>
      </dsp:nvSpPr>
      <dsp:spPr>
        <a:xfrm>
          <a:off x="1" y="0"/>
          <a:ext cx="6603033" cy="1236137"/>
        </a:xfrm>
        <a:prstGeom prst="rect">
          <a:avLst/>
        </a:prstGeom>
        <a:solidFill>
          <a:srgbClr val="35A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Базовый и детальный инжиниринг</a:t>
          </a:r>
        </a:p>
      </dsp:txBody>
      <dsp:txXfrm>
        <a:off x="1" y="0"/>
        <a:ext cx="6603033" cy="1236137"/>
      </dsp:txXfrm>
    </dsp:sp>
    <dsp:sp modelId="{58A6CED0-D675-400C-9CCA-68E41F65BB9B}">
      <dsp:nvSpPr>
        <dsp:cNvPr id="0" name=""/>
        <dsp:cNvSpPr/>
      </dsp:nvSpPr>
      <dsp:spPr>
        <a:xfrm>
          <a:off x="6800908" y="0"/>
          <a:ext cx="3096190" cy="123613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40FA9-8A63-426C-8733-B769E6844E03}">
      <dsp:nvSpPr>
        <dsp:cNvPr id="0" name=""/>
        <dsp:cNvSpPr/>
      </dsp:nvSpPr>
      <dsp:spPr>
        <a:xfrm>
          <a:off x="3227093" y="1430467"/>
          <a:ext cx="6694892" cy="1236137"/>
        </a:xfrm>
        <a:prstGeom prst="rect">
          <a:avLst/>
        </a:prstGeom>
        <a:solidFill>
          <a:srgbClr val="35A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Сопровождение</a:t>
          </a:r>
        </a:p>
      </dsp:txBody>
      <dsp:txXfrm>
        <a:off x="3227093" y="1430467"/>
        <a:ext cx="6694892" cy="1236137"/>
      </dsp:txXfrm>
    </dsp:sp>
    <dsp:sp modelId="{6CB34949-1093-44D5-87D3-ABED65FF806B}">
      <dsp:nvSpPr>
        <dsp:cNvPr id="0" name=""/>
        <dsp:cNvSpPr/>
      </dsp:nvSpPr>
      <dsp:spPr>
        <a:xfrm>
          <a:off x="0" y="1430467"/>
          <a:ext cx="3011272" cy="123613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4F1EF1-5223-4B13-B475-3DAF343F3A15}">
      <dsp:nvSpPr>
        <dsp:cNvPr id="0" name=""/>
        <dsp:cNvSpPr/>
      </dsp:nvSpPr>
      <dsp:spPr>
        <a:xfrm>
          <a:off x="0" y="2895166"/>
          <a:ext cx="6596829" cy="1236137"/>
        </a:xfrm>
        <a:prstGeom prst="rect">
          <a:avLst/>
        </a:prstGeom>
        <a:solidFill>
          <a:srgbClr val="35A7E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Аудит</a:t>
          </a:r>
        </a:p>
      </dsp:txBody>
      <dsp:txXfrm>
        <a:off x="0" y="2895166"/>
        <a:ext cx="6596829" cy="1236137"/>
      </dsp:txXfrm>
    </dsp:sp>
    <dsp:sp modelId="{97D1AECD-0935-4B3E-94C4-1FBDE74F1FC4}">
      <dsp:nvSpPr>
        <dsp:cNvPr id="0" name=""/>
        <dsp:cNvSpPr/>
      </dsp:nvSpPr>
      <dsp:spPr>
        <a:xfrm>
          <a:off x="6848973" y="2895166"/>
          <a:ext cx="3073012" cy="123613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607DB-500B-453B-9723-5F1B363180B7}">
      <dsp:nvSpPr>
        <dsp:cNvPr id="0" name=""/>
        <dsp:cNvSpPr/>
      </dsp:nvSpPr>
      <dsp:spPr>
        <a:xfrm>
          <a:off x="3265411" y="4325633"/>
          <a:ext cx="6656574" cy="1236137"/>
        </a:xfrm>
        <a:prstGeom prst="rect">
          <a:avLst/>
        </a:prstGeom>
        <a:solidFill>
          <a:srgbClr val="35A7E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solidFill>
                <a:srgbClr val="FFFFFF"/>
              </a:solidFill>
              <a:latin typeface="Arial"/>
              <a:ea typeface="+mn-ea"/>
              <a:cs typeface="Arial"/>
            </a:rPr>
            <a:t>Обучение</a:t>
          </a:r>
        </a:p>
      </dsp:txBody>
      <dsp:txXfrm>
        <a:off x="3265411" y="4325633"/>
        <a:ext cx="6656574" cy="1236137"/>
      </dsp:txXfrm>
    </dsp:sp>
    <dsp:sp modelId="{3DC93CD8-E76E-43DE-99FF-6C171B9E3A76}">
      <dsp:nvSpPr>
        <dsp:cNvPr id="0" name=""/>
        <dsp:cNvSpPr/>
      </dsp:nvSpPr>
      <dsp:spPr>
        <a:xfrm>
          <a:off x="0" y="4325633"/>
          <a:ext cx="2998875" cy="123613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C6F33C-0EB3-4829-B347-A6A8A7F282BE}">
      <dsp:nvSpPr>
        <dsp:cNvPr id="0" name=""/>
        <dsp:cNvSpPr/>
      </dsp:nvSpPr>
      <dsp:spPr>
        <a:xfrm>
          <a:off x="143994" y="591629"/>
          <a:ext cx="9457811" cy="2216682"/>
        </a:xfrm>
        <a:prstGeom prst="roundRect">
          <a:avLst>
            <a:gd name="adj" fmla="val 10000"/>
          </a:avLst>
        </a:prstGeom>
        <a:solidFill>
          <a:srgbClr val="BFEBFB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1570D-4177-4269-9A74-65EA51CDAE11}">
      <dsp:nvSpPr>
        <dsp:cNvPr id="0" name=""/>
        <dsp:cNvSpPr/>
      </dsp:nvSpPr>
      <dsp:spPr>
        <a:xfrm>
          <a:off x="213016" y="644703"/>
          <a:ext cx="2862828" cy="20709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5A7E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0C17D-8EB4-41ED-BA39-BC6DCA3003CF}">
      <dsp:nvSpPr>
        <dsp:cNvPr id="0" name=""/>
        <dsp:cNvSpPr/>
      </dsp:nvSpPr>
      <dsp:spPr>
        <a:xfrm rot="10800000">
          <a:off x="288022" y="2807844"/>
          <a:ext cx="2862828" cy="1003781"/>
        </a:xfrm>
        <a:prstGeom prst="round2SameRect">
          <a:avLst>
            <a:gd name="adj1" fmla="val 10500"/>
            <a:gd name="adj2" fmla="val 0"/>
          </a:avLst>
        </a:prstGeom>
        <a:solidFill>
          <a:srgbClr val="35A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ПРОЕКТИРОВАНИЕ</a:t>
          </a:r>
          <a:r>
            <a:rPr lang="ru-RU" sz="1500" kern="1200" dirty="0"/>
            <a:t> новых заводов и модернизация существующих</a:t>
          </a:r>
        </a:p>
      </dsp:txBody>
      <dsp:txXfrm rot="10800000">
        <a:off x="318892" y="2807844"/>
        <a:ext cx="2801088" cy="972911"/>
      </dsp:txXfrm>
    </dsp:sp>
    <dsp:sp modelId="{11C3760D-7DEA-4987-8148-C934F56BC3B5}">
      <dsp:nvSpPr>
        <dsp:cNvPr id="0" name=""/>
        <dsp:cNvSpPr/>
      </dsp:nvSpPr>
      <dsp:spPr>
        <a:xfrm>
          <a:off x="3329863" y="624123"/>
          <a:ext cx="2862828" cy="20895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5A7E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F86A9-A455-41A8-8ACA-EA1EA892F45F}">
      <dsp:nvSpPr>
        <dsp:cNvPr id="0" name=""/>
        <dsp:cNvSpPr/>
      </dsp:nvSpPr>
      <dsp:spPr>
        <a:xfrm rot="10800000">
          <a:off x="3384372" y="2812508"/>
          <a:ext cx="2862828" cy="1003781"/>
        </a:xfrm>
        <a:prstGeom prst="round2SameRect">
          <a:avLst>
            <a:gd name="adj1" fmla="val 10500"/>
            <a:gd name="adj2" fmla="val 0"/>
          </a:avLst>
        </a:prstGeom>
        <a:solidFill>
          <a:srgbClr val="35A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ПРОИЗВОДСТВО</a:t>
          </a:r>
          <a:r>
            <a:rPr lang="ru-RU" sz="1500" kern="1200" dirty="0"/>
            <a:t>  оборудования</a:t>
          </a:r>
        </a:p>
      </dsp:txBody>
      <dsp:txXfrm rot="10800000">
        <a:off x="3415242" y="2812508"/>
        <a:ext cx="2801088" cy="972911"/>
      </dsp:txXfrm>
    </dsp:sp>
    <dsp:sp modelId="{5772C0ED-50D9-4D8A-840E-6225C6C1797D}">
      <dsp:nvSpPr>
        <dsp:cNvPr id="0" name=""/>
        <dsp:cNvSpPr/>
      </dsp:nvSpPr>
      <dsp:spPr>
        <a:xfrm>
          <a:off x="6511239" y="626459"/>
          <a:ext cx="2862828" cy="21138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5A7E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5A387-2046-476D-AACA-FC3A43D32F4A}">
      <dsp:nvSpPr>
        <dsp:cNvPr id="0" name=""/>
        <dsp:cNvSpPr/>
      </dsp:nvSpPr>
      <dsp:spPr>
        <a:xfrm rot="10800000">
          <a:off x="6586245" y="2796094"/>
          <a:ext cx="2862828" cy="1033774"/>
        </a:xfrm>
        <a:prstGeom prst="round2SameRect">
          <a:avLst>
            <a:gd name="adj1" fmla="val 10500"/>
            <a:gd name="adj2" fmla="val 0"/>
          </a:avLst>
        </a:prstGeom>
        <a:solidFill>
          <a:srgbClr val="35A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Комплексная </a:t>
          </a:r>
          <a:r>
            <a:rPr lang="ru-RU" sz="1500" b="1" kern="1200" dirty="0"/>
            <a:t>АВТОМАТИЗАЦИЯ</a:t>
          </a:r>
        </a:p>
      </dsp:txBody>
      <dsp:txXfrm rot="10800000">
        <a:off x="6618037" y="2796094"/>
        <a:ext cx="2799244" cy="10019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2442F-7B54-4F21-9B86-FDA5CE3E35D4}">
      <dsp:nvSpPr>
        <dsp:cNvPr id="0" name=""/>
        <dsp:cNvSpPr/>
      </dsp:nvSpPr>
      <dsp:spPr>
        <a:xfrm>
          <a:off x="-2783130" y="-429056"/>
          <a:ext cx="3321234" cy="3321234"/>
        </a:xfrm>
        <a:prstGeom prst="blockArc">
          <a:avLst>
            <a:gd name="adj1" fmla="val 18900000"/>
            <a:gd name="adj2" fmla="val 2700000"/>
            <a:gd name="adj3" fmla="val 650"/>
          </a:avLst>
        </a:prstGeom>
        <a:noFill/>
        <a:ln w="25400" cap="flat" cmpd="sng" algn="ctr">
          <a:solidFill>
            <a:srgbClr val="35A7E9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C40226-DAB5-4ACA-90A2-B43805BACE1A}">
      <dsp:nvSpPr>
        <dsp:cNvPr id="0" name=""/>
        <dsp:cNvSpPr/>
      </dsp:nvSpPr>
      <dsp:spPr>
        <a:xfrm>
          <a:off x="345969" y="246312"/>
          <a:ext cx="8543245" cy="492624"/>
        </a:xfrm>
        <a:prstGeom prst="rect">
          <a:avLst/>
        </a:prstGeom>
        <a:solidFill>
          <a:srgbClr val="35A7E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2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Высокое качество</a:t>
          </a:r>
        </a:p>
      </dsp:txBody>
      <dsp:txXfrm>
        <a:off x="345969" y="246312"/>
        <a:ext cx="8543245" cy="492624"/>
      </dsp:txXfrm>
    </dsp:sp>
    <dsp:sp modelId="{1F8FBDBB-7230-4D9B-AA45-A1ADF9A745E3}">
      <dsp:nvSpPr>
        <dsp:cNvPr id="0" name=""/>
        <dsp:cNvSpPr/>
      </dsp:nvSpPr>
      <dsp:spPr>
        <a:xfrm>
          <a:off x="36928" y="197049"/>
          <a:ext cx="615780" cy="61578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 cap="flat" cmpd="sng" algn="ctr">
          <a:solidFill>
            <a:srgbClr val="BFEBFB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15EDA-40EA-4309-A004-BB02A8B3FF9B}">
      <dsp:nvSpPr>
        <dsp:cNvPr id="0" name=""/>
        <dsp:cNvSpPr/>
      </dsp:nvSpPr>
      <dsp:spPr>
        <a:xfrm>
          <a:off x="525038" y="985248"/>
          <a:ext cx="8364176" cy="492624"/>
        </a:xfrm>
        <a:prstGeom prst="rect">
          <a:avLst/>
        </a:prstGeom>
        <a:solidFill>
          <a:srgbClr val="35A7E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2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Клиентоориентированность</a:t>
          </a:r>
        </a:p>
      </dsp:txBody>
      <dsp:txXfrm>
        <a:off x="525038" y="985248"/>
        <a:ext cx="8364176" cy="492624"/>
      </dsp:txXfrm>
    </dsp:sp>
    <dsp:sp modelId="{72A9FEA1-2AE4-4DA4-8918-63956DE484BA}">
      <dsp:nvSpPr>
        <dsp:cNvPr id="0" name=""/>
        <dsp:cNvSpPr/>
      </dsp:nvSpPr>
      <dsp:spPr>
        <a:xfrm>
          <a:off x="217148" y="923670"/>
          <a:ext cx="615780" cy="615780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 cap="flat" cmpd="sng" algn="ctr">
          <a:solidFill>
            <a:srgbClr val="BFEBFB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E15E4-4164-4026-93A8-FA24B7589C9F}">
      <dsp:nvSpPr>
        <dsp:cNvPr id="0" name=""/>
        <dsp:cNvSpPr/>
      </dsp:nvSpPr>
      <dsp:spPr>
        <a:xfrm>
          <a:off x="345969" y="1724184"/>
          <a:ext cx="8543245" cy="492624"/>
        </a:xfrm>
        <a:prstGeom prst="rect">
          <a:avLst/>
        </a:prstGeom>
        <a:solidFill>
          <a:srgbClr val="35A7E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2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Ответственность</a:t>
          </a:r>
        </a:p>
      </dsp:txBody>
      <dsp:txXfrm>
        <a:off x="345969" y="1724184"/>
        <a:ext cx="8543245" cy="492624"/>
      </dsp:txXfrm>
    </dsp:sp>
    <dsp:sp modelId="{E04DA5D7-A46D-42F7-B921-A55278F000C6}">
      <dsp:nvSpPr>
        <dsp:cNvPr id="0" name=""/>
        <dsp:cNvSpPr/>
      </dsp:nvSpPr>
      <dsp:spPr>
        <a:xfrm>
          <a:off x="38079" y="1662606"/>
          <a:ext cx="615780" cy="615780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 cap="flat" cmpd="sng" algn="ctr">
          <a:solidFill>
            <a:srgbClr val="BFEBFB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de-DE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2947088" cy="49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de-DE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850587" y="0"/>
            <a:ext cx="2947088" cy="49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59350" cy="37211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609" y="4715630"/>
            <a:ext cx="5438458" cy="446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9" tIns="46805" rIns="90009" bIns="46805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9428083"/>
            <a:ext cx="2947088" cy="49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0587" y="9428083"/>
            <a:ext cx="2945500" cy="4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9" tIns="46805" rIns="90009" bIns="46805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72" algn="l"/>
                <a:tab pos="1447945" algn="l"/>
                <a:tab pos="2171917" algn="l"/>
                <a:tab pos="289589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8A2E951D-DA2F-4BCE-9600-04ABFF6FB2D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9266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40005C-5475-4FF2-8753-699975A1B77B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1AE817-244B-48B5-B75D-3B040CD8C37A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de-DE" dirty="0"/>
              <a:t>Наряду с основным эффектов, повышающих выход готовой продукции, данная конструкция имеет ряд преимуществ:</a:t>
            </a:r>
          </a:p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- эффект самоочистки за счет постоянного движения охлаждающей поверхности;</a:t>
            </a:r>
          </a:p>
          <a:p>
            <a:pPr marL="171450" indent="-171450">
              <a:buFontTx/>
              <a:buChar char="-"/>
            </a:pPr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замкнутая система охлаждения, не требующая подпитки в течение сезона сахароварения;</a:t>
            </a:r>
          </a:p>
          <a:p>
            <a:pPr marL="0" indent="0">
              <a:buFontTx/>
              <a:buNone/>
            </a:pPr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- высокая удельная поверхность охлаждения;</a:t>
            </a:r>
          </a:p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- охлаждение </a:t>
            </a:r>
            <a:r>
              <a:rPr lang="ru-RU" sz="1200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утфелей</a:t>
            </a:r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с вязкостью 2000 Па. Отмечу, что насосы БМА способны стабильно работать при такой вязкости,</a:t>
            </a:r>
          </a:p>
          <a:p>
            <a:endParaRPr lang="ru-RU" altLang="de-DE" dirty="0"/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0855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72" algn="l"/>
                <a:tab pos="1447945" algn="l"/>
                <a:tab pos="2171917" algn="l"/>
                <a:tab pos="2895890" algn="l"/>
              </a:tabLst>
              <a:defRPr/>
            </a:pPr>
            <a:fld id="{14AD2440-FFD5-4382-99CC-59C0C20DBC9F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Arial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72" algn="l"/>
                  <a:tab pos="1447945" algn="l"/>
                  <a:tab pos="2171917" algn="l"/>
                  <a:tab pos="2895890" algn="l"/>
                </a:tabLst>
                <a:defRPr/>
              </a:pPr>
              <a:t>31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Arial" charset="0"/>
            </a:endParaRPr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75172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AD2440-FFD5-4382-99CC-59C0C20DBC9F}" type="slidenum">
              <a:rPr lang="de-DE" altLang="de-DE"/>
              <a:pPr/>
              <a:t>32</a:t>
            </a:fld>
            <a:endParaRPr lang="de-DE" altLang="de-DE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В продолжение высказанного разрешите презентовать высокоэффективное оборудование производства БМА, которое уже несколько лет производится на территории Российской Федерации.</a:t>
            </a:r>
          </a:p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Отметим, что на протяжении 10 лет компания «БМА </a:t>
            </a:r>
            <a:r>
              <a:rPr lang="ru-RU" sz="1200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Руссланд</a:t>
            </a:r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» предлагает партнерам проектирование новых и модернизация существующих сахарных заводов; поставку и сопровождение технологического оборудования; комплексную автоматизацию.</a:t>
            </a:r>
          </a:p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Наша деятельность основана на клиентоориентированности и ответственности, высоком качестве выпускаемой продукции и предлагаемых услуг.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8A2E951D-DA2F-4BCE-9600-04ABFF6FB2D1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9171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8A2E951D-DA2F-4BCE-9600-04ABFF6FB2D1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3686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992664" y="3272056"/>
            <a:ext cx="7941310" cy="2675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900" tIns="40950" rIns="81900" bIns="4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5938" cy="2293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626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992664" y="3272056"/>
            <a:ext cx="7941310" cy="2675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900" tIns="40950" rIns="81900" bIns="4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5938" cy="2293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0100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992823" y="3272056"/>
            <a:ext cx="7942580" cy="2675910"/>
          </a:xfrm>
          <a:prstGeom prst="rect">
            <a:avLst/>
          </a:prstGeom>
        </p:spPr>
        <p:txBody>
          <a:bodyPr spcFirstLastPara="1" wrap="square" lIns="81900" tIns="40950" rIns="81900" bIns="4095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081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В продолжение высказанного разрешите презентовать высокоэффективное оборудование производства БМА, которое уже несколько лет производится на территории Российской Федерации.</a:t>
            </a:r>
          </a:p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Отметим, что на протяжении 10 лет компания «БМА </a:t>
            </a:r>
            <a:r>
              <a:rPr lang="ru-RU" sz="1200" kern="1200" dirty="0" err="1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Руссланд</a:t>
            </a:r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» предлагает партнерам проектирование новых и модернизация существующих сахарных заводов; поставку и сопровождение технологического оборудования; комплексную автоматизацию.</a:t>
            </a:r>
          </a:p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Наша деятельность основана на клиентоориентированности и ответственности, высоком качестве выпускаемой продукции и предлагаемых услуг.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8A2E951D-DA2F-4BCE-9600-04ABFF6FB2D1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5809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8F2A92-0E7B-4595-A9F1-AC09ED590513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71563" y="792163"/>
            <a:ext cx="5273675" cy="3956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41259" y="5012775"/>
            <a:ext cx="5933525" cy="4749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Обратим внимание на концепцию кристаллизации , предлагаемой БМА для внедрения на сахарных заводах.</a:t>
            </a:r>
          </a:p>
          <a:p>
            <a:r>
              <a:rPr lang="ru-RU" dirty="0"/>
              <a:t>А именно, использование технологии холодного </a:t>
            </a:r>
            <a:r>
              <a:rPr lang="ru-RU" dirty="0" err="1"/>
              <a:t>кристаллизата</a:t>
            </a:r>
            <a:r>
              <a:rPr lang="ru-RU" dirty="0"/>
              <a:t>,  маточного утфеля, непрерывных вакуум-аппаратов на всех ступенях и кристаллизатора с колеблющимся контуром охлаждения для 3 продукта. Отметим, что:</a:t>
            </a:r>
          </a:p>
          <a:p>
            <a:r>
              <a:rPr lang="ru-RU" dirty="0"/>
              <a:t>1. Непрерывная кристаллизация позволяет заводу стабильное распределение энергии и продукта по всему процессу. </a:t>
            </a:r>
            <a:endParaRPr lang="de-DE" dirty="0"/>
          </a:p>
          <a:p>
            <a:r>
              <a:rPr lang="ru-RU" dirty="0"/>
              <a:t>2. При этом повышается эффективность и равномерность кристаллизации продукта при понижения энергопотребления и потерь сахара. </a:t>
            </a:r>
            <a:endParaRPr lang="de-DE" dirty="0"/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60390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668543-C9F0-4505-B862-F0DB93A3DE54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765" y="4861933"/>
            <a:ext cx="5681430" cy="46065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65616" eaLnBrk="1" hangingPunct="1">
              <a:spcBef>
                <a:spcPts val="466"/>
              </a:spcBef>
              <a:buClrTx/>
              <a:tabLst>
                <a:tab pos="0" algn="l"/>
                <a:tab pos="947778" algn="l"/>
                <a:tab pos="1895558" algn="l"/>
                <a:tab pos="2843336" algn="l"/>
                <a:tab pos="3791116" algn="l"/>
                <a:tab pos="4738894" algn="l"/>
                <a:tab pos="5686674" algn="l"/>
                <a:tab pos="6634452" algn="l"/>
                <a:tab pos="7582232" algn="l"/>
                <a:tab pos="8530010" algn="l"/>
                <a:tab pos="9477789" algn="l"/>
                <a:tab pos="10425568" algn="l"/>
              </a:tabLst>
              <a:defRPr/>
            </a:pPr>
            <a:r>
              <a:rPr lang="ru-RU" dirty="0"/>
              <a:t>1. Непрерывный кристаллизатор VKT вертикального типа компании ВМА, работает на всех продуктах, при использования греющего пара низкого давления менее 1 бар </a:t>
            </a:r>
            <a:r>
              <a:rPr lang="ru-RU" dirty="0" err="1"/>
              <a:t>абс</a:t>
            </a:r>
            <a:r>
              <a:rPr lang="ru-RU" dirty="0"/>
              <a:t>.</a:t>
            </a:r>
            <a:endParaRPr lang="de-DE" dirty="0"/>
          </a:p>
          <a:p>
            <a:pPr defTabSz="465616" eaLnBrk="1" hangingPunct="1">
              <a:spcBef>
                <a:spcPts val="466"/>
              </a:spcBef>
              <a:buClrTx/>
              <a:tabLst>
                <a:tab pos="0" algn="l"/>
                <a:tab pos="947778" algn="l"/>
                <a:tab pos="1895558" algn="l"/>
                <a:tab pos="2843336" algn="l"/>
                <a:tab pos="3791116" algn="l"/>
                <a:tab pos="4738894" algn="l"/>
                <a:tab pos="5686674" algn="l"/>
                <a:tab pos="6634452" algn="l"/>
                <a:tab pos="7582232" algn="l"/>
                <a:tab pos="8530010" algn="l"/>
                <a:tab pos="9477789" algn="l"/>
                <a:tab pos="10425568" algn="l"/>
              </a:tabLst>
              <a:defRPr/>
            </a:pPr>
            <a:r>
              <a:rPr lang="ru-RU" dirty="0"/>
              <a:t>Для примера - Концепция кристаллизации BMA снижает около 45.000 т/г </a:t>
            </a:r>
            <a:r>
              <a:rPr lang="en-GB" dirty="0"/>
              <a:t>C</a:t>
            </a:r>
            <a:r>
              <a:rPr lang="ru-RU" dirty="0"/>
              <a:t>О2 по сравнению конвенциональной кристаллизации</a:t>
            </a:r>
          </a:p>
          <a:p>
            <a:pPr defTabSz="465616" eaLnBrk="1" hangingPunct="1">
              <a:spcBef>
                <a:spcPts val="466"/>
              </a:spcBef>
              <a:buClrTx/>
              <a:tabLst>
                <a:tab pos="0" algn="l"/>
                <a:tab pos="947778" algn="l"/>
                <a:tab pos="1895558" algn="l"/>
                <a:tab pos="2843336" algn="l"/>
                <a:tab pos="3791116" algn="l"/>
                <a:tab pos="4738894" algn="l"/>
                <a:tab pos="5686674" algn="l"/>
                <a:tab pos="6634452" algn="l"/>
                <a:tab pos="7582232" algn="l"/>
                <a:tab pos="8530010" algn="l"/>
                <a:tab pos="9477789" algn="l"/>
                <a:tab pos="10425568" algn="l"/>
              </a:tabLst>
              <a:defRPr/>
            </a:pPr>
            <a:endParaRPr lang="ru-RU" dirty="0"/>
          </a:p>
          <a:p>
            <a:pPr defTabSz="465616" eaLnBrk="1" hangingPunct="1">
              <a:spcBef>
                <a:spcPts val="466"/>
              </a:spcBef>
              <a:buClrTx/>
              <a:tabLst>
                <a:tab pos="0" algn="l"/>
                <a:tab pos="947778" algn="l"/>
                <a:tab pos="1895558" algn="l"/>
                <a:tab pos="2843336" algn="l"/>
                <a:tab pos="3791116" algn="l"/>
                <a:tab pos="4738894" algn="l"/>
                <a:tab pos="5686674" algn="l"/>
                <a:tab pos="6634452" algn="l"/>
                <a:tab pos="7582232" algn="l"/>
                <a:tab pos="8530010" algn="l"/>
                <a:tab pos="9477789" algn="l"/>
                <a:tab pos="10425568" algn="l"/>
              </a:tabLst>
              <a:defRPr/>
            </a:pPr>
            <a:r>
              <a:rPr lang="ru-RU" dirty="0"/>
              <a:t>2. Далее передаю слово коллегам из Воронежа, нашей дочерней компании. </a:t>
            </a:r>
            <a:endParaRPr lang="de-DE" dirty="0"/>
          </a:p>
          <a:p>
            <a:pPr defTabSz="465616" eaLnBrk="1" hangingPunct="1">
              <a:spcBef>
                <a:spcPts val="466"/>
              </a:spcBef>
              <a:buClrTx/>
              <a:tabLst>
                <a:tab pos="0" algn="l"/>
                <a:tab pos="947778" algn="l"/>
                <a:tab pos="1895558" algn="l"/>
                <a:tab pos="2843336" algn="l"/>
                <a:tab pos="3791116" algn="l"/>
                <a:tab pos="4738894" algn="l"/>
                <a:tab pos="5686674" algn="l"/>
                <a:tab pos="6634452" algn="l"/>
                <a:tab pos="7582232" algn="l"/>
                <a:tab pos="8530010" algn="l"/>
                <a:tab pos="9477789" algn="l"/>
                <a:tab pos="10425568" algn="l"/>
              </a:tabLst>
              <a:defRPr/>
            </a:pPr>
            <a:endParaRPr lang="de-DE" altLang="de-D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4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0100" y="2486025"/>
            <a:ext cx="9066213" cy="171608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0200" y="4535488"/>
            <a:ext cx="7466013" cy="204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6724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3400" y="1866900"/>
            <a:ext cx="9599613" cy="52816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590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727950" y="463550"/>
            <a:ext cx="2405063" cy="66849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9588" y="463550"/>
            <a:ext cx="7065962" cy="668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34439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358" y="463642"/>
            <a:ext cx="8049802" cy="58431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358" y="1512108"/>
            <a:ext cx="9805108" cy="5188035"/>
          </a:xfrm>
          <a:prstGeom prst="rect">
            <a:avLst/>
          </a:prstGeom>
        </p:spPr>
        <p:txBody>
          <a:bodyPr/>
          <a:lstStyle>
            <a:lvl1pPr marL="269039" indent="-269039">
              <a:spcBef>
                <a:spcPts val="450"/>
              </a:spcBef>
              <a:buClr>
                <a:srgbClr val="00B0F0"/>
              </a:buClr>
              <a:defRPr i="0"/>
            </a:lvl1pPr>
            <a:lvl2pPr marL="539915" indent="-269957">
              <a:spcBef>
                <a:spcPts val="450"/>
              </a:spcBef>
              <a:defRPr/>
            </a:lvl2pPr>
            <a:lvl3pPr marL="539915" indent="-269957">
              <a:spcBef>
                <a:spcPts val="450"/>
              </a:spcBef>
              <a:buClr>
                <a:srgbClr val="78D9FC"/>
              </a:buClr>
              <a:buSzPct val="100000"/>
              <a:buFont typeface="Arial" panose="020B0604020202020204" pitchFamily="34" charset="0"/>
              <a:buChar char="■"/>
              <a:defRPr sz="1500"/>
            </a:lvl3pPr>
            <a:lvl4pPr marL="809872" indent="-270229">
              <a:spcBef>
                <a:spcPts val="450"/>
              </a:spcBef>
              <a:buClr>
                <a:srgbClr val="C8C8C8"/>
              </a:buClr>
              <a:buSzPct val="125000"/>
              <a:buFont typeface="Wingdings" panose="05000000000000000000" pitchFamily="2" charset="2"/>
              <a:buChar char="§"/>
              <a:defRPr sz="135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763465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0100" y="2486025"/>
            <a:ext cx="9066213" cy="171608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0200" y="4535488"/>
            <a:ext cx="7466013" cy="204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21511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866900"/>
            <a:ext cx="9599613" cy="5281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21422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2963" y="5141913"/>
            <a:ext cx="9066212" cy="15906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2963" y="3392488"/>
            <a:ext cx="9066212" cy="17494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99376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0" y="1866900"/>
            <a:ext cx="4722813" cy="52816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08613" y="1866900"/>
            <a:ext cx="4724400" cy="52816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93056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320675"/>
            <a:ext cx="9599613" cy="13335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3400" y="1790700"/>
            <a:ext cx="4713288" cy="747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3400" y="2538413"/>
            <a:ext cx="4713288" cy="4610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18138" y="1790700"/>
            <a:ext cx="4714875" cy="747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18138" y="2538413"/>
            <a:ext cx="4714875" cy="4610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14955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872A57F-4DDE-437B-9660-A09841BA50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64007" y="969333"/>
            <a:ext cx="2002406" cy="29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7188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17550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642938" indent="-285750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180000" lvl="1" indent="0">
              <a:lnSpc>
                <a:spcPts val="1100"/>
              </a:lnSpc>
              <a:spcBef>
                <a:spcPts val="500"/>
              </a:spcBef>
              <a:buClr>
                <a:srgbClr val="00B0F0"/>
              </a:buClr>
            </a:pPr>
            <a:r>
              <a:rPr lang="ru-RU" sz="1600" b="0" dirty="0">
                <a:solidFill>
                  <a:srgbClr val="009EE0"/>
                </a:solidFill>
              </a:rPr>
              <a:t>10 лет в России</a:t>
            </a:r>
            <a:endParaRPr lang="de-DE" sz="1600" b="0" dirty="0">
              <a:solidFill>
                <a:srgbClr val="009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84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33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866900"/>
            <a:ext cx="9599613" cy="5281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29443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319088"/>
            <a:ext cx="3508375" cy="1355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0363" y="319088"/>
            <a:ext cx="5962650" cy="6829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3400" y="1674813"/>
            <a:ext cx="3508375" cy="547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9199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0738" y="5602288"/>
            <a:ext cx="6399212" cy="660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0738" y="714375"/>
            <a:ext cx="6399212" cy="4802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0738" y="6262688"/>
            <a:ext cx="6399212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7529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3400" y="1866900"/>
            <a:ext cx="9599613" cy="52816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4481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727950" y="463550"/>
            <a:ext cx="2405063" cy="66849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9588" y="463550"/>
            <a:ext cx="7065962" cy="668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20762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1_Titel und Inhal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39673" y="463643"/>
            <a:ext cx="8349008" cy="584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39674" y="1263902"/>
            <a:ext cx="9285494" cy="590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t" anchorCtr="0"/>
          <a:lstStyle>
            <a:lvl1pPr marL="457112" marR="0" lvl="0" indent="-43171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■"/>
              <a:defRPr sz="1999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3" marR="0" lvl="1" indent="-22855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5" marR="0" lvl="2" indent="-43171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D8F3"/>
              </a:buClr>
              <a:buSzPts val="3200"/>
              <a:buFont typeface="Noto Sans Symbols"/>
              <a:buChar char="▪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47" marR="0" lvl="3" indent="-3555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0" marR="0" lvl="4" indent="-3555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1" marR="0" lvl="5" indent="-3555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83" marR="0" lvl="6" indent="-3555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895" marR="0" lvl="7" indent="-3555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06" marR="0" lvl="8" indent="-3555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1395250" y="7420518"/>
            <a:ext cx="2488830" cy="41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1" u="none" strike="noStrike" cap="none">
                <a:solidFill>
                  <a:srgbClr val="009EE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969748" y="7420517"/>
            <a:ext cx="2225343" cy="40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7210506" y="7411375"/>
            <a:ext cx="2488830" cy="37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150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358" y="463642"/>
            <a:ext cx="8049802" cy="58431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358" y="1512108"/>
            <a:ext cx="9805108" cy="5188035"/>
          </a:xfrm>
          <a:prstGeom prst="rect">
            <a:avLst/>
          </a:prstGeom>
        </p:spPr>
        <p:txBody>
          <a:bodyPr/>
          <a:lstStyle>
            <a:lvl1pPr marL="269039" indent="-269039">
              <a:spcBef>
                <a:spcPts val="450"/>
              </a:spcBef>
              <a:buClr>
                <a:srgbClr val="00B0F0"/>
              </a:buClr>
              <a:defRPr i="0"/>
            </a:lvl1pPr>
            <a:lvl2pPr marL="539915" indent="-269957">
              <a:spcBef>
                <a:spcPts val="450"/>
              </a:spcBef>
              <a:defRPr/>
            </a:lvl2pPr>
            <a:lvl3pPr marL="539915" indent="-269957">
              <a:spcBef>
                <a:spcPts val="450"/>
              </a:spcBef>
              <a:buClr>
                <a:srgbClr val="78D9FC"/>
              </a:buClr>
              <a:buSzPct val="100000"/>
              <a:buFont typeface="Arial" panose="020B0604020202020204" pitchFamily="34" charset="0"/>
              <a:buChar char="■"/>
              <a:defRPr sz="1500"/>
            </a:lvl3pPr>
            <a:lvl4pPr marL="809872" indent="-270229">
              <a:spcBef>
                <a:spcPts val="450"/>
              </a:spcBef>
              <a:buClr>
                <a:srgbClr val="C8C8C8"/>
              </a:buClr>
              <a:buSzPct val="125000"/>
              <a:buFont typeface="Wingdings" panose="05000000000000000000" pitchFamily="2" charset="2"/>
              <a:buChar char="§"/>
              <a:defRPr sz="1350"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105207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0100" y="2486025"/>
            <a:ext cx="9066213" cy="171608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0200" y="4535488"/>
            <a:ext cx="7466013" cy="204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86424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866900"/>
            <a:ext cx="9599613" cy="5281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65678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2963" y="5141913"/>
            <a:ext cx="9066212" cy="15906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2963" y="3392488"/>
            <a:ext cx="9066212" cy="17494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380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0" y="1866900"/>
            <a:ext cx="4722813" cy="52816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08613" y="1866900"/>
            <a:ext cx="4724400" cy="52816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1029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2963" y="5141913"/>
            <a:ext cx="9066212" cy="15906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2963" y="3392488"/>
            <a:ext cx="9066212" cy="17494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773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320675"/>
            <a:ext cx="9599613" cy="13335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3400" y="1790700"/>
            <a:ext cx="4713288" cy="747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3400" y="2538413"/>
            <a:ext cx="4713288" cy="4610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18138" y="1790700"/>
            <a:ext cx="4714875" cy="747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18138" y="2538413"/>
            <a:ext cx="4714875" cy="4610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92337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92134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95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319088"/>
            <a:ext cx="3508375" cy="1355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0363" y="319088"/>
            <a:ext cx="5962650" cy="6829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3400" y="1674813"/>
            <a:ext cx="3508375" cy="547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1999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0738" y="5602288"/>
            <a:ext cx="6399212" cy="660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0738" y="714375"/>
            <a:ext cx="6399212" cy="4802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0738" y="6262688"/>
            <a:ext cx="6399212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2904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3400" y="1866900"/>
            <a:ext cx="9599613" cy="52816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6596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727950" y="463550"/>
            <a:ext cx="2405063" cy="66849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9588" y="463550"/>
            <a:ext cx="7065962" cy="668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2994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0" y="1866900"/>
            <a:ext cx="4722813" cy="52816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08613" y="1866900"/>
            <a:ext cx="4724400" cy="52816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95298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320675"/>
            <a:ext cx="9599613" cy="13335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3400" y="1790700"/>
            <a:ext cx="4713288" cy="747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3400" y="2538413"/>
            <a:ext cx="4713288" cy="4610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18138" y="1790700"/>
            <a:ext cx="4714875" cy="747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18138" y="2538413"/>
            <a:ext cx="4714875" cy="4610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1387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982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64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319088"/>
            <a:ext cx="3508375" cy="1355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0363" y="319088"/>
            <a:ext cx="5962650" cy="6829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3400" y="1674813"/>
            <a:ext cx="3508375" cy="547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302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0738" y="5602288"/>
            <a:ext cx="6399212" cy="660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0738" y="714375"/>
            <a:ext cx="6399212" cy="4802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0738" y="6262688"/>
            <a:ext cx="6399212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6089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463550"/>
            <a:ext cx="695960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560" tIns="53280" rIns="106560" bIns="53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88" y="409575"/>
            <a:ext cx="1428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9534525" y="7335838"/>
            <a:ext cx="866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de-DE" altLang="de-DE" sz="1000">
                <a:solidFill>
                  <a:srgbClr val="898989"/>
                </a:solidFill>
              </a:rPr>
              <a:t>Slide </a:t>
            </a:r>
            <a:fld id="{44CFC801-67A1-4A38-91B0-B20686DA8DA3}" type="slidenum">
              <a:rPr lang="de-DE" altLang="de-DE" sz="1000">
                <a:solidFill>
                  <a:srgbClr val="898989"/>
                </a:solidFill>
              </a:rPr>
              <a:pPr algn="r">
                <a:buClrTx/>
                <a:buFontTx/>
                <a:buNone/>
              </a:pPr>
              <a:t>‹#›</a:t>
            </a:fld>
            <a:endParaRPr lang="de-DE" altLang="de-DE" sz="1000">
              <a:solidFill>
                <a:srgbClr val="898989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258763" y="6913563"/>
            <a:ext cx="827087" cy="825500"/>
            <a:chOff x="163" y="4355"/>
            <a:chExt cx="521" cy="520"/>
          </a:xfrm>
        </p:grpSpPr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 rot="16200000">
              <a:off x="163" y="4616"/>
              <a:ext cx="260" cy="2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 rot="16200000">
              <a:off x="424" y="4616"/>
              <a:ext cx="260" cy="260"/>
            </a:xfrm>
            <a:prstGeom prst="rect">
              <a:avLst/>
            </a:prstGeom>
            <a:solidFill>
              <a:srgbClr val="C8C8C8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 rot="16200000">
              <a:off x="163" y="4355"/>
              <a:ext cx="260" cy="260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9707563" y="7327900"/>
            <a:ext cx="714375" cy="3778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199DC85-6655-492C-9812-F1B4FE7AE2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64007" y="969333"/>
            <a:ext cx="2002406" cy="29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7188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17550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642938" indent="-285750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180000" lvl="1" indent="0">
              <a:lnSpc>
                <a:spcPts val="1100"/>
              </a:lnSpc>
              <a:spcBef>
                <a:spcPts val="500"/>
              </a:spcBef>
              <a:buClr>
                <a:srgbClr val="00B0F0"/>
              </a:buClr>
            </a:pPr>
            <a:r>
              <a:rPr lang="ru-RU" sz="1600" b="0" dirty="0">
                <a:solidFill>
                  <a:srgbClr val="009EE0"/>
                </a:solidFill>
              </a:rPr>
              <a:t>10 лет в России</a:t>
            </a:r>
            <a:endParaRPr lang="de-DE" sz="1600" b="0" dirty="0">
              <a:solidFill>
                <a:srgbClr val="009EE0"/>
              </a:solidFill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CCB1E056-DE3B-4F0C-9476-CAE3A1E0B7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34525" y="7370763"/>
            <a:ext cx="866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ru-RU" altLang="de-DE" sz="800" dirty="0"/>
              <a:t>СЛАЙД</a:t>
            </a:r>
            <a:r>
              <a:rPr lang="de-DE" altLang="de-DE" sz="800" dirty="0"/>
              <a:t> </a:t>
            </a:r>
            <a:fld id="{831AD540-6C44-46C4-B2A3-BBB0A464D9A3}" type="slidenum">
              <a:rPr lang="de-DE" altLang="de-DE" sz="800"/>
              <a:pPr algn="r">
                <a:buClrTx/>
                <a:buFontTx/>
                <a:buNone/>
              </a:pPr>
              <a:t>‹#›</a:t>
            </a:fld>
            <a:endParaRPr lang="de-DE" altLang="de-DE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9" r:id="rId12"/>
  </p:sldLayoutIdLst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88" y="409575"/>
            <a:ext cx="1428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534525" y="7335838"/>
            <a:ext cx="866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de-DE" altLang="de-DE" sz="1000">
                <a:solidFill>
                  <a:srgbClr val="898989"/>
                </a:solidFill>
              </a:rPr>
              <a:t>Slide </a:t>
            </a:r>
            <a:fld id="{9CA85E6A-5AB8-4B78-942C-763E0C378CEB}" type="slidenum">
              <a:rPr lang="de-DE" altLang="de-DE" sz="1000">
                <a:solidFill>
                  <a:srgbClr val="898989"/>
                </a:solidFill>
              </a:rPr>
              <a:pPr algn="r">
                <a:buClrTx/>
                <a:buFontTx/>
                <a:buNone/>
              </a:pPr>
              <a:t>‹#›</a:t>
            </a:fld>
            <a:endParaRPr lang="de-DE" altLang="de-DE" sz="1000">
              <a:solidFill>
                <a:srgbClr val="898989"/>
              </a:solidFill>
            </a:endParaRP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258763" y="6913563"/>
            <a:ext cx="827087" cy="825500"/>
            <a:chOff x="163" y="4355"/>
            <a:chExt cx="521" cy="520"/>
          </a:xfrm>
        </p:grpSpPr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 rot="16200000">
              <a:off x="163" y="4616"/>
              <a:ext cx="260" cy="2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 rot="16200000">
              <a:off x="424" y="4616"/>
              <a:ext cx="260" cy="260"/>
            </a:xfrm>
            <a:prstGeom prst="rect">
              <a:avLst/>
            </a:prstGeom>
            <a:solidFill>
              <a:srgbClr val="C8C8C8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 rot="16200000">
              <a:off x="163" y="4355"/>
              <a:ext cx="260" cy="260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9707563" y="7327900"/>
            <a:ext cx="714375" cy="3778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9534525" y="7370763"/>
            <a:ext cx="866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ru-RU" altLang="de-DE" sz="800" dirty="0"/>
              <a:t>СЛАЙД</a:t>
            </a:r>
            <a:r>
              <a:rPr lang="de-DE" altLang="de-DE" sz="800" dirty="0"/>
              <a:t> </a:t>
            </a:r>
            <a:fld id="{831AD540-6C44-46C4-B2A3-BBB0A464D9A3}" type="slidenum">
              <a:rPr lang="de-DE" altLang="de-DE" sz="800"/>
              <a:pPr algn="r">
                <a:buClrTx/>
                <a:buFontTx/>
                <a:buNone/>
              </a:pPr>
              <a:t>‹#›</a:t>
            </a:fld>
            <a:endParaRPr lang="de-DE" altLang="de-DE" sz="800" dirty="0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463550"/>
            <a:ext cx="695960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560" tIns="53280" rIns="106560" bIns="53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918B2525-BC95-4C96-BEBC-E8953BF27B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64007" y="969333"/>
            <a:ext cx="2002406" cy="29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7188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17550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642938" indent="-285750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180000" lvl="1" indent="0">
              <a:lnSpc>
                <a:spcPts val="1100"/>
              </a:lnSpc>
              <a:spcBef>
                <a:spcPts val="500"/>
              </a:spcBef>
              <a:buClr>
                <a:srgbClr val="00B0F0"/>
              </a:buClr>
            </a:pPr>
            <a:r>
              <a:rPr lang="ru-RU" sz="1600" b="0" dirty="0">
                <a:solidFill>
                  <a:srgbClr val="009EE0"/>
                </a:solidFill>
              </a:rPr>
              <a:t>10 лет в России</a:t>
            </a:r>
            <a:endParaRPr lang="de-DE" sz="1600" b="0" dirty="0">
              <a:solidFill>
                <a:srgbClr val="009EE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08" r:id="rId12"/>
    <p:sldLayoutId id="2147483710" r:id="rId13"/>
  </p:sldLayoutIdLst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88" y="409575"/>
            <a:ext cx="1428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534525" y="7335838"/>
            <a:ext cx="866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de-DE" altLang="de-DE" sz="1000">
                <a:solidFill>
                  <a:srgbClr val="898989"/>
                </a:solidFill>
              </a:rPr>
              <a:t>Slide </a:t>
            </a:r>
            <a:fld id="{77835680-7AD7-427B-91E0-DF18391D12C3}" type="slidenum">
              <a:rPr lang="de-DE" altLang="de-DE" sz="1000">
                <a:solidFill>
                  <a:srgbClr val="898989"/>
                </a:solidFill>
              </a:rPr>
              <a:pPr algn="r">
                <a:buClrTx/>
                <a:buFontTx/>
                <a:buNone/>
              </a:pPr>
              <a:t>‹#›</a:t>
            </a:fld>
            <a:endParaRPr lang="de-DE" altLang="de-DE" sz="1000">
              <a:solidFill>
                <a:srgbClr val="898989"/>
              </a:solidFill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258763" y="6913563"/>
            <a:ext cx="827087" cy="825500"/>
            <a:chOff x="163" y="4355"/>
            <a:chExt cx="521" cy="520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 rot="16200000">
              <a:off x="163" y="4616"/>
              <a:ext cx="260" cy="2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 rot="16200000">
              <a:off x="424" y="4616"/>
              <a:ext cx="260" cy="260"/>
            </a:xfrm>
            <a:prstGeom prst="rect">
              <a:avLst/>
            </a:prstGeom>
            <a:solidFill>
              <a:srgbClr val="C8C8C8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 rot="16200000">
              <a:off x="163" y="4355"/>
              <a:ext cx="260" cy="260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9707563" y="7327900"/>
            <a:ext cx="714375" cy="3778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530350" y="7367588"/>
            <a:ext cx="1584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de-DE" altLang="de-DE" sz="800">
                <a:solidFill>
                  <a:srgbClr val="00B0F0"/>
                </a:solidFill>
              </a:rPr>
              <a:t>PASSION FOR PROGRESS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072188" y="7443788"/>
            <a:ext cx="5048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800"/>
              <a:t>© BMA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9534525" y="7370763"/>
            <a:ext cx="866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de-DE" altLang="de-DE" sz="800"/>
              <a:t>FOLIE </a:t>
            </a:r>
            <a:fld id="{6125DD3F-7FE4-4086-9CCB-5D9C07349D2C}" type="slidenum">
              <a:rPr lang="de-DE" altLang="de-DE" sz="800"/>
              <a:pPr algn="r">
                <a:buClrTx/>
                <a:buFontTx/>
                <a:buNone/>
              </a:pPr>
              <a:t>‹#›</a:t>
            </a:fld>
            <a:endParaRPr lang="de-DE" altLang="de-DE" sz="800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463550"/>
            <a:ext cx="695960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560" tIns="53280" rIns="106560" bIns="53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70.png"/><Relationship Id="rId10" Type="http://schemas.microsoft.com/office/2007/relationships/hdphoto" Target="../media/hdphoto4.wdp"/><Relationship Id="rId4" Type="http://schemas.openxmlformats.org/officeDocument/2006/relationships/image" Target="../media/image69.jp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8863013" y="255588"/>
            <a:ext cx="1804987" cy="900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9294813" y="3856038"/>
            <a:ext cx="1373187" cy="18748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2789238"/>
            <a:ext cx="58293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4CE2FD32-4565-44D6-A0E4-58995E6A9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854" y="5405797"/>
            <a:ext cx="6527260" cy="65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7188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17550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642938" indent="-285750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180000" lvl="1" indent="0" algn="ctr">
              <a:lnSpc>
                <a:spcPts val="1100"/>
              </a:lnSpc>
              <a:spcBef>
                <a:spcPts val="500"/>
              </a:spcBef>
              <a:buClr>
                <a:srgbClr val="00B0F0"/>
              </a:buClr>
            </a:pPr>
            <a:r>
              <a:rPr lang="ru-RU" sz="5400" b="0" dirty="0">
                <a:solidFill>
                  <a:srgbClr val="009EE0"/>
                </a:solidFill>
              </a:rPr>
              <a:t>10 лет в России</a:t>
            </a:r>
            <a:endParaRPr lang="de-DE" sz="5400" b="0" dirty="0">
              <a:solidFill>
                <a:srgbClr val="009EE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13438-DF02-4C5D-ABC4-A29FB534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70" y="544910"/>
            <a:ext cx="8349007" cy="584113"/>
          </a:xfrm>
        </p:spPr>
        <p:txBody>
          <a:bodyPr/>
          <a:lstStyle/>
          <a:p>
            <a:r>
              <a:rPr lang="ru-RU" sz="2600" dirty="0"/>
              <a:t>Основные направления деятельности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6545C95B-83F0-4577-9C9D-070DDEC59DEB}"/>
              </a:ext>
            </a:extLst>
          </p:cNvPr>
          <p:cNvGraphicFramePr/>
          <p:nvPr/>
        </p:nvGraphicFramePr>
        <p:xfrm>
          <a:off x="411943" y="646316"/>
          <a:ext cx="9745800" cy="4348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89838C8-5D7F-4E70-A5A8-A662A00727F8}"/>
              </a:ext>
            </a:extLst>
          </p:cNvPr>
          <p:cNvSpPr txBox="1">
            <a:spLocks/>
          </p:cNvSpPr>
          <p:nvPr/>
        </p:nvSpPr>
        <p:spPr bwMode="auto">
          <a:xfrm>
            <a:off x="2092844" y="4457424"/>
            <a:ext cx="6192689" cy="58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6650" tIns="53325" rIns="106650" bIns="53325" numCol="1" anchor="t" anchorCtr="0" compatLnSpc="1">
            <a:prstTxWarp prst="textNoShape">
              <a:avLst/>
            </a:prstTxWarp>
          </a:bodyPr>
          <a:lstStyle>
            <a:lvl1pPr marR="0" lvl="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kern="0" dirty="0"/>
              <a:t>Наши принципы сотрудничества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226A97BA-62CA-4FDB-8DFD-57B427B030CA}"/>
              </a:ext>
            </a:extLst>
          </p:cNvPr>
          <p:cNvGraphicFramePr/>
          <p:nvPr/>
        </p:nvGraphicFramePr>
        <p:xfrm>
          <a:off x="729630" y="4793382"/>
          <a:ext cx="8919118" cy="246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5345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88" y="463550"/>
            <a:ext cx="8496026" cy="958850"/>
          </a:xfrm>
        </p:spPr>
        <p:txBody>
          <a:bodyPr/>
          <a:lstStyle/>
          <a:p>
            <a:r>
              <a:rPr lang="ru-RU" sz="2400" dirty="0"/>
              <a:t>Продукт: Оборудование диффузионного отделения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10" y="1120974"/>
            <a:ext cx="2114466" cy="6010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7647" r="23575"/>
          <a:stretch/>
        </p:blipFill>
        <p:spPr>
          <a:xfrm>
            <a:off x="5071409" y="3940030"/>
            <a:ext cx="5472608" cy="3569720"/>
          </a:xfrm>
          <a:prstGeom prst="snip2Diag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B3176B3-4139-47D3-B05A-8034D657344B}"/>
              </a:ext>
            </a:extLst>
          </p:cNvPr>
          <p:cNvSpPr txBox="1">
            <a:spLocks noChangeArrowheads="1"/>
          </p:cNvSpPr>
          <p:nvPr/>
        </p:nvSpPr>
        <p:spPr>
          <a:xfrm>
            <a:off x="2997018" y="544910"/>
            <a:ext cx="4686220" cy="2961680"/>
          </a:xfrm>
          <a:prstGeom prst="rect">
            <a:avLst/>
          </a:prstGeom>
        </p:spPr>
        <p:txBody>
          <a:bodyPr/>
          <a:lstStyle>
            <a:lvl1pPr marL="400040" marR="0" indent="-400040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321" indent="-134935" algn="l" defTabSz="1066773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4094" marR="0" indent="-352416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D8F3"/>
              </a:buClr>
              <a:buSzPct val="160000"/>
              <a:buFont typeface="Arial" charset="0"/>
              <a:buChar char="●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700171" marR="0" indent="-266693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30000"/>
              </a:spcBef>
            </a:pPr>
            <a:endParaRPr lang="ru-RU" altLang="de-DE" sz="1600" b="0" kern="0" dirty="0"/>
          </a:p>
          <a:p>
            <a:pPr>
              <a:spcBef>
                <a:spcPct val="30000"/>
              </a:spcBef>
            </a:pPr>
            <a:endParaRPr lang="ru-RU" altLang="de-DE" sz="1600" b="0" kern="0" dirty="0"/>
          </a:p>
          <a:p>
            <a:pPr>
              <a:spcBef>
                <a:spcPct val="30000"/>
              </a:spcBef>
            </a:pPr>
            <a:r>
              <a:rPr lang="ru-RU" sz="1600" b="0" dirty="0"/>
              <a:t>Чрезвычайно низкие потери экстрагируемого продукта</a:t>
            </a:r>
          </a:p>
          <a:p>
            <a:pPr>
              <a:spcBef>
                <a:spcPct val="30000"/>
              </a:spcBef>
            </a:pPr>
            <a:r>
              <a:rPr lang="ru-RU" sz="1600" b="0" dirty="0"/>
              <a:t>Снижение расхода энергии благодаря экстракции из «холодного» готового диффузионного сока</a:t>
            </a:r>
          </a:p>
          <a:p>
            <a:pPr>
              <a:spcBef>
                <a:spcPct val="30000"/>
              </a:spcBef>
            </a:pPr>
            <a:r>
              <a:rPr lang="ru-RU" sz="1600" b="0" dirty="0"/>
              <a:t>Высочайшая эксплуатационная надежность</a:t>
            </a:r>
          </a:p>
          <a:p>
            <a:pPr>
              <a:spcBef>
                <a:spcPct val="30000"/>
              </a:spcBef>
            </a:pPr>
            <a:r>
              <a:rPr lang="ru-RU" sz="1600" b="0" dirty="0"/>
              <a:t>Минимальный объем работ по обслуживанию и уходу</a:t>
            </a:r>
          </a:p>
          <a:p>
            <a:pPr marL="0" indent="0">
              <a:spcBef>
                <a:spcPct val="30000"/>
              </a:spcBef>
              <a:buFont typeface="Arial" charset="0"/>
              <a:buNone/>
            </a:pPr>
            <a:br>
              <a:rPr lang="ru-RU" sz="1600" b="0" dirty="0"/>
            </a:br>
            <a:br>
              <a:rPr lang="ru-RU" sz="1600" b="0" dirty="0"/>
            </a:br>
            <a:endParaRPr lang="ru-RU" sz="1600" b="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6FEC5AD-CE83-42E0-BAB6-1DE733F08EF6}"/>
              </a:ext>
            </a:extLst>
          </p:cNvPr>
          <p:cNvSpPr txBox="1">
            <a:spLocks noChangeArrowheads="1"/>
          </p:cNvSpPr>
          <p:nvPr/>
        </p:nvSpPr>
        <p:spPr>
          <a:xfrm>
            <a:off x="7133406" y="865595"/>
            <a:ext cx="3315262" cy="2441122"/>
          </a:xfrm>
          <a:prstGeom prst="rect">
            <a:avLst/>
          </a:prstGeom>
        </p:spPr>
        <p:txBody>
          <a:bodyPr/>
          <a:lstStyle>
            <a:lvl1pPr marL="400040" marR="0" indent="-400040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321" indent="-134935" algn="l" defTabSz="1066773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4094" marR="0" indent="-352416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D8F3"/>
              </a:buClr>
              <a:buSzPct val="160000"/>
              <a:buFont typeface="Arial" charset="0"/>
              <a:buChar char="●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700171" marR="0" indent="-266693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30000"/>
              </a:spcBef>
              <a:buNone/>
            </a:pPr>
            <a:endParaRPr lang="ru-RU" altLang="de-DE" sz="1600" b="0" kern="0" dirty="0"/>
          </a:p>
          <a:p>
            <a:pPr>
              <a:spcBef>
                <a:spcPct val="30000"/>
              </a:spcBef>
            </a:pPr>
            <a:r>
              <a:rPr lang="ru-RU" sz="1600" b="0" dirty="0"/>
              <a:t>10–12 % содержание сухих веществ во влажном жоме</a:t>
            </a:r>
          </a:p>
          <a:p>
            <a:pPr>
              <a:spcBef>
                <a:spcPct val="30000"/>
              </a:spcBef>
            </a:pPr>
            <a:r>
              <a:rPr lang="ru-RU" sz="1600" b="0" dirty="0"/>
              <a:t>Более 360 проданных установок по всему миру</a:t>
            </a:r>
          </a:p>
          <a:p>
            <a:pPr>
              <a:spcBef>
                <a:spcPct val="30000"/>
              </a:spcBef>
            </a:pPr>
            <a:r>
              <a:rPr lang="ru-RU" sz="1600" b="0" dirty="0"/>
              <a:t>Самая высокоэффективная диффузионная установка в мире: диаметром 13,6 м и производительностью до 18 000 т/день</a:t>
            </a:r>
          </a:p>
          <a:p>
            <a:pPr marL="0" indent="0">
              <a:spcBef>
                <a:spcPct val="30000"/>
              </a:spcBef>
              <a:buFont typeface="Arial" charset="0"/>
              <a:buNone/>
            </a:pPr>
            <a:br>
              <a:rPr lang="ru-RU" sz="1600" b="0" dirty="0"/>
            </a:br>
            <a:br>
              <a:rPr lang="ru-RU" sz="1600" b="0" dirty="0"/>
            </a:br>
            <a:endParaRPr lang="ru-RU" sz="1600" b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CE957A-423E-4459-BE80-98F5C235F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177" y="3787823"/>
            <a:ext cx="2350030" cy="22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065" y="375576"/>
            <a:ext cx="6959600" cy="762988"/>
          </a:xfrm>
        </p:spPr>
        <p:txBody>
          <a:bodyPr/>
          <a:lstStyle/>
          <a:p>
            <a:r>
              <a:rPr lang="ru-RU" sz="2400" dirty="0"/>
              <a:t>Продукт: Выпарные аппараты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19" r="14688"/>
          <a:stretch/>
        </p:blipFill>
        <p:spPr>
          <a:xfrm>
            <a:off x="954116" y="1317730"/>
            <a:ext cx="6336704" cy="360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15C4FD-258B-4471-BEB2-53E791BB9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68"/>
          <a:stretch/>
        </p:blipFill>
        <p:spPr>
          <a:xfrm>
            <a:off x="7773665" y="1229840"/>
            <a:ext cx="1826618" cy="554290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C04CF77-441A-4437-95CC-5C24BF096A3A}"/>
              </a:ext>
            </a:extLst>
          </p:cNvPr>
          <p:cNvSpPr txBox="1">
            <a:spLocks noChangeArrowheads="1"/>
          </p:cNvSpPr>
          <p:nvPr/>
        </p:nvSpPr>
        <p:spPr>
          <a:xfrm>
            <a:off x="1228750" y="5009406"/>
            <a:ext cx="6192687" cy="2736304"/>
          </a:xfrm>
          <a:prstGeom prst="rect">
            <a:avLst/>
          </a:prstGeom>
        </p:spPr>
        <p:txBody>
          <a:bodyPr/>
          <a:lstStyle>
            <a:lvl1pPr marL="400040" marR="0" indent="-400040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321" indent="-134935" algn="l" defTabSz="1066773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4094" marR="0" indent="-352416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D8F3"/>
              </a:buClr>
              <a:buSzPct val="160000"/>
              <a:buFont typeface="Arial" charset="0"/>
              <a:buChar char="●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700171" marR="0" indent="-266693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33002" lvl="1" indent="-358775"/>
            <a:r>
              <a:rPr lang="ru-RU" sz="1800" b="1" dirty="0"/>
              <a:t>Теплопередача</a:t>
            </a:r>
          </a:p>
          <a:p>
            <a:pPr marL="133002" lvl="1" indent="-358775"/>
            <a:r>
              <a:rPr lang="ru-RU" sz="1800" spc="-40" dirty="0"/>
              <a:t>Высокий коэффициент теплоотдачи, даже при низкой ∆T</a:t>
            </a:r>
          </a:p>
          <a:p>
            <a:r>
              <a:rPr lang="ru-RU" sz="1800" b="0" dirty="0"/>
              <a:t>Высокая скорость испарения воды </a:t>
            </a:r>
          </a:p>
          <a:p>
            <a:r>
              <a:rPr lang="ru-RU" sz="1800" b="0" dirty="0"/>
              <a:t>Высокий коэффициент теплоотдачи</a:t>
            </a:r>
          </a:p>
          <a:p>
            <a:r>
              <a:rPr lang="ru-RU" sz="1800" b="0" dirty="0"/>
              <a:t>Эффективная интеграция в общую энергетическую концепцию</a:t>
            </a:r>
          </a:p>
          <a:p>
            <a:r>
              <a:rPr lang="ru-RU" sz="1800" b="0" dirty="0"/>
              <a:t>Простота очистки</a:t>
            </a:r>
            <a:endParaRPr lang="ru-RU" altLang="de-DE" sz="1800" b="0" kern="0" dirty="0"/>
          </a:p>
        </p:txBody>
      </p:sp>
    </p:spTree>
    <p:extLst>
      <p:ext uri="{BB962C8B-B14F-4D97-AF65-F5344CB8AC3E}">
        <p14:creationId xmlns:p14="http://schemas.microsoft.com/office/powerpoint/2010/main" val="1823235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449263" y="463550"/>
            <a:ext cx="8580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6560" tIns="53280" rIns="106560" bIns="53280"/>
          <a:lstStyle>
            <a:lvl1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050"/>
              </a:spcBef>
              <a:buClrTx/>
              <a:buFontTx/>
              <a:buNone/>
            </a:pPr>
            <a:r>
              <a:rPr lang="en-GB" altLang="de-DE" sz="2800" b="1" dirty="0"/>
              <a:t>BMA </a:t>
            </a:r>
            <a:r>
              <a:rPr lang="ru-RU" altLang="de-DE" sz="2800" b="1" dirty="0"/>
              <a:t>концепция кристаллизации</a:t>
            </a:r>
            <a:endParaRPr lang="en-GB" altLang="de-DE" sz="2800" b="1" dirty="0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1D9CA14D-6B31-4632-8256-40931E1C16F1}"/>
              </a:ext>
            </a:extLst>
          </p:cNvPr>
          <p:cNvSpPr/>
          <p:nvPr/>
        </p:nvSpPr>
        <p:spPr bwMode="auto">
          <a:xfrm>
            <a:off x="196751" y="1697038"/>
            <a:ext cx="10262681" cy="360040"/>
          </a:xfrm>
          <a:custGeom>
            <a:avLst/>
            <a:gdLst>
              <a:gd name="connsiteX0" fmla="*/ 0 w 10262681"/>
              <a:gd name="connsiteY0" fmla="*/ 661517 h 661517"/>
              <a:gd name="connsiteX1" fmla="*/ 1488332 w 10262681"/>
              <a:gd name="connsiteY1" fmla="*/ 29219 h 661517"/>
              <a:gd name="connsiteX2" fmla="*/ 3550595 w 10262681"/>
              <a:gd name="connsiteY2" fmla="*/ 525330 h 661517"/>
              <a:gd name="connsiteX3" fmla="*/ 6274340 w 10262681"/>
              <a:gd name="connsiteY3" fmla="*/ 36 h 661517"/>
              <a:gd name="connsiteX4" fmla="*/ 8929991 w 10262681"/>
              <a:gd name="connsiteY4" fmla="*/ 496147 h 661517"/>
              <a:gd name="connsiteX5" fmla="*/ 10262681 w 10262681"/>
              <a:gd name="connsiteY5" fmla="*/ 136223 h 66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2681" h="661517">
                <a:moveTo>
                  <a:pt x="0" y="661517"/>
                </a:moveTo>
                <a:cubicBezTo>
                  <a:pt x="448283" y="356717"/>
                  <a:pt x="896566" y="51917"/>
                  <a:pt x="1488332" y="29219"/>
                </a:cubicBezTo>
                <a:cubicBezTo>
                  <a:pt x="2080098" y="6521"/>
                  <a:pt x="2752927" y="530194"/>
                  <a:pt x="3550595" y="525330"/>
                </a:cubicBezTo>
                <a:cubicBezTo>
                  <a:pt x="4348263" y="520466"/>
                  <a:pt x="5377774" y="4900"/>
                  <a:pt x="6274340" y="36"/>
                </a:cubicBezTo>
                <a:cubicBezTo>
                  <a:pt x="7170906" y="-4828"/>
                  <a:pt x="8265268" y="473449"/>
                  <a:pt x="8929991" y="496147"/>
                </a:cubicBezTo>
                <a:cubicBezTo>
                  <a:pt x="9594715" y="518845"/>
                  <a:pt x="10063264" y="257819"/>
                  <a:pt x="10262681" y="136223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4E09BFB6-299E-4212-82E0-BF6B5AA09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545" y="1048966"/>
            <a:ext cx="8580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6560" tIns="53280" rIns="106560" bIns="53280"/>
          <a:lstStyle>
            <a:lvl1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050"/>
              </a:spcBef>
              <a:buClrTx/>
              <a:buFontTx/>
              <a:buNone/>
            </a:pPr>
            <a:r>
              <a:rPr lang="en-US" altLang="de-DE" sz="1600" b="1" dirty="0">
                <a:solidFill>
                  <a:srgbClr val="FF0000"/>
                </a:solidFill>
              </a:rPr>
              <a:t>…</a:t>
            </a:r>
            <a:r>
              <a:rPr lang="ru-RU" altLang="de-DE" sz="1600" b="1" dirty="0">
                <a:solidFill>
                  <a:srgbClr val="FF0000"/>
                </a:solidFill>
              </a:rPr>
              <a:t> непрерывное распределение энергии и продукта по всему заводу</a:t>
            </a:r>
            <a:endParaRPr lang="en-GB" altLang="de-DE" sz="1600" b="1" dirty="0">
              <a:solidFill>
                <a:srgbClr val="FF0000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BAAD991-338A-45FC-AA59-0EFF6291B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" y="3111500"/>
            <a:ext cx="10668000" cy="360363"/>
          </a:xfrm>
          <a:prstGeom prst="rect">
            <a:avLst/>
          </a:prstGeom>
          <a:gradFill rotWithShape="0">
            <a:gsLst>
              <a:gs pos="0">
                <a:srgbClr val="009EE0"/>
              </a:gs>
              <a:gs pos="100000">
                <a:srgbClr val="009EE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8775" indent="-357188">
              <a:tabLst>
                <a:tab pos="358775" algn="l"/>
                <a:tab pos="1065213" algn="l"/>
                <a:tab pos="2132013" algn="l"/>
                <a:tab pos="3198813" algn="l"/>
                <a:tab pos="4265613" algn="l"/>
                <a:tab pos="5332413" algn="l"/>
                <a:tab pos="6399213" algn="l"/>
                <a:tab pos="7466013" algn="l"/>
                <a:tab pos="8532813" algn="l"/>
                <a:tab pos="9599613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358775" algn="l"/>
                <a:tab pos="1065213" algn="l"/>
                <a:tab pos="2132013" algn="l"/>
                <a:tab pos="3198813" algn="l"/>
                <a:tab pos="4265613" algn="l"/>
                <a:tab pos="5332413" algn="l"/>
                <a:tab pos="6399213" algn="l"/>
                <a:tab pos="7466013" algn="l"/>
                <a:tab pos="8532813" algn="l"/>
                <a:tab pos="9599613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358775" algn="l"/>
                <a:tab pos="1065213" algn="l"/>
                <a:tab pos="2132013" algn="l"/>
                <a:tab pos="3198813" algn="l"/>
                <a:tab pos="4265613" algn="l"/>
                <a:tab pos="5332413" algn="l"/>
                <a:tab pos="6399213" algn="l"/>
                <a:tab pos="7466013" algn="l"/>
                <a:tab pos="8532813" algn="l"/>
                <a:tab pos="9599613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358775" algn="l"/>
                <a:tab pos="1065213" algn="l"/>
                <a:tab pos="2132013" algn="l"/>
                <a:tab pos="3198813" algn="l"/>
                <a:tab pos="4265613" algn="l"/>
                <a:tab pos="5332413" algn="l"/>
                <a:tab pos="6399213" algn="l"/>
                <a:tab pos="7466013" algn="l"/>
                <a:tab pos="8532813" algn="l"/>
                <a:tab pos="9599613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358775" algn="l"/>
                <a:tab pos="1065213" algn="l"/>
                <a:tab pos="2132013" algn="l"/>
                <a:tab pos="3198813" algn="l"/>
                <a:tab pos="4265613" algn="l"/>
                <a:tab pos="5332413" algn="l"/>
                <a:tab pos="6399213" algn="l"/>
                <a:tab pos="7466013" algn="l"/>
                <a:tab pos="8532813" algn="l"/>
                <a:tab pos="9599613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58775" algn="l"/>
                <a:tab pos="1065213" algn="l"/>
                <a:tab pos="2132013" algn="l"/>
                <a:tab pos="3198813" algn="l"/>
                <a:tab pos="4265613" algn="l"/>
                <a:tab pos="5332413" algn="l"/>
                <a:tab pos="6399213" algn="l"/>
                <a:tab pos="7466013" algn="l"/>
                <a:tab pos="8532813" algn="l"/>
                <a:tab pos="9599613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58775" algn="l"/>
                <a:tab pos="1065213" algn="l"/>
                <a:tab pos="2132013" algn="l"/>
                <a:tab pos="3198813" algn="l"/>
                <a:tab pos="4265613" algn="l"/>
                <a:tab pos="5332413" algn="l"/>
                <a:tab pos="6399213" algn="l"/>
                <a:tab pos="7466013" algn="l"/>
                <a:tab pos="8532813" algn="l"/>
                <a:tab pos="9599613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58775" algn="l"/>
                <a:tab pos="1065213" algn="l"/>
                <a:tab pos="2132013" algn="l"/>
                <a:tab pos="3198813" algn="l"/>
                <a:tab pos="4265613" algn="l"/>
                <a:tab pos="5332413" algn="l"/>
                <a:tab pos="6399213" algn="l"/>
                <a:tab pos="7466013" algn="l"/>
                <a:tab pos="8532813" algn="l"/>
                <a:tab pos="9599613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58775" algn="l"/>
                <a:tab pos="1065213" algn="l"/>
                <a:tab pos="2132013" algn="l"/>
                <a:tab pos="3198813" algn="l"/>
                <a:tab pos="4265613" algn="l"/>
                <a:tab pos="5332413" algn="l"/>
                <a:tab pos="6399213" algn="l"/>
                <a:tab pos="7466013" algn="l"/>
                <a:tab pos="8532813" algn="l"/>
                <a:tab pos="9599613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600"/>
              </a:spcBef>
              <a:buClrTx/>
              <a:buSzPct val="160000"/>
              <a:buFontTx/>
              <a:buNone/>
            </a:pPr>
            <a:r>
              <a:rPr lang="ru-RU" altLang="de-DE" sz="1800" b="1" dirty="0"/>
              <a:t>   затравка      белый сахар (A)       сахар-сырец (B)	последний продукт (C) + OVC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A51C8A38-07D2-4BCE-9A12-FF9EE75A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6" y="3471863"/>
            <a:ext cx="10431462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234F7F80-6105-4F11-B69E-4A911D95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214" y="2201174"/>
            <a:ext cx="4581623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7188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17550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642938" indent="-285750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lvl="1">
              <a:spcBef>
                <a:spcPts val="0"/>
              </a:spcBef>
              <a:buClr>
                <a:srgbClr val="00B0F0"/>
              </a:buClr>
              <a:buFont typeface="Symbol" panose="05050102010706020507" pitchFamily="18" charset="2"/>
              <a:buChar char=""/>
            </a:pPr>
            <a:r>
              <a:rPr lang="ru-RU" altLang="de-DE" sz="2000" dirty="0"/>
              <a:t>Эффективность</a:t>
            </a:r>
            <a:r>
              <a:rPr lang="de-DE" altLang="de-DE" sz="2000" dirty="0"/>
              <a:t>		</a:t>
            </a:r>
          </a:p>
          <a:p>
            <a:pPr lvl="1">
              <a:spcBef>
                <a:spcPts val="0"/>
              </a:spcBef>
              <a:buClr>
                <a:srgbClr val="00B0F0"/>
              </a:buClr>
              <a:buFont typeface="Symbol" panose="05050102010706020507" pitchFamily="18" charset="2"/>
              <a:buChar char=""/>
              <a:tabLst>
                <a:tab pos="10223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</a:pPr>
            <a:r>
              <a:rPr lang="ru-RU" dirty="0"/>
              <a:t>Равномерный продукт</a:t>
            </a:r>
            <a:endParaRPr lang="ru-RU" altLang="de-DE" sz="2000" b="1" dirty="0"/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67C1FC68-36C3-4AA6-B374-CBE91C36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694" y="2200634"/>
            <a:ext cx="43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7188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17550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642938" indent="-285750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lvl="1">
              <a:spcBef>
                <a:spcPts val="0"/>
              </a:spcBef>
              <a:buClr>
                <a:srgbClr val="FF0000"/>
              </a:buClr>
              <a:buFont typeface="Symbol" panose="05050102010706020507" pitchFamily="18" charset="2"/>
              <a:buChar char=""/>
            </a:pPr>
            <a:r>
              <a:rPr lang="ru-RU" altLang="de-DE" sz="2000" dirty="0"/>
              <a:t>Энергопотребление</a:t>
            </a:r>
            <a:endParaRPr lang="de-DE" altLang="de-DE" sz="2000" dirty="0"/>
          </a:p>
          <a:p>
            <a:pPr lvl="1">
              <a:spcBef>
                <a:spcPts val="0"/>
              </a:spcBef>
              <a:buClr>
                <a:srgbClr val="FF0000"/>
              </a:buClr>
              <a:buFont typeface="Symbol" panose="05050102010706020507" pitchFamily="18" charset="2"/>
              <a:buChar char=""/>
            </a:pPr>
            <a:r>
              <a:rPr lang="ru-RU" altLang="de-DE" sz="2000" dirty="0"/>
              <a:t>Потери сахара</a:t>
            </a:r>
          </a:p>
          <a:p>
            <a:pPr lvl="3">
              <a:spcBef>
                <a:spcPts val="0"/>
              </a:spcBef>
              <a:buClr>
                <a:srgbClr val="00B0F0"/>
              </a:buClr>
              <a:buSzPct val="160000"/>
              <a:buFont typeface="Symbol" pitchFamily="16" charset="2"/>
              <a:buNone/>
            </a:pPr>
            <a:endParaRPr lang="ru-RU" altLang="de-DE" sz="2000" b="1" dirty="0"/>
          </a:p>
          <a:p>
            <a:pPr lvl="1">
              <a:spcBef>
                <a:spcPts val="0"/>
              </a:spcBef>
              <a:buClrTx/>
              <a:buFontTx/>
              <a:buNone/>
            </a:pPr>
            <a:endParaRPr lang="ru-RU" alt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646153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88" y="463550"/>
            <a:ext cx="7991970" cy="958850"/>
          </a:xfrm>
        </p:spPr>
        <p:txBody>
          <a:bodyPr/>
          <a:lstStyle/>
          <a:p>
            <a:r>
              <a:rPr lang="ru-RU" sz="2400" dirty="0"/>
              <a:t>Продукт: Оборудование продуктового отделения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17" y="1192982"/>
            <a:ext cx="907639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84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80943" y="344238"/>
            <a:ext cx="8349007" cy="972993"/>
          </a:xfrm>
        </p:spPr>
        <p:txBody>
          <a:bodyPr/>
          <a:lstStyle/>
          <a:p>
            <a:r>
              <a:rPr lang="ru-RU" sz="2400" dirty="0"/>
              <a:t>Продукт: </a:t>
            </a:r>
            <a:r>
              <a:rPr lang="ru-RU" altLang="ru-RU" sz="2000" dirty="0"/>
              <a:t>Вакуум-аппарат периодического действия тип </a:t>
            </a:r>
            <a:r>
              <a:rPr lang="en-US" altLang="ru-RU" sz="2000" dirty="0"/>
              <a:t>DVK </a:t>
            </a:r>
            <a:br>
              <a:rPr lang="ru-RU" altLang="ru-RU" sz="2000" dirty="0"/>
            </a:br>
            <a:r>
              <a:rPr lang="ru-RU" altLang="ru-RU" sz="2000" dirty="0"/>
              <a:t>(на фото паровая камера диаметром</a:t>
            </a:r>
            <a:r>
              <a:rPr lang="en-US" altLang="ru-RU" sz="2000" dirty="0"/>
              <a:t> 4400</a:t>
            </a:r>
            <a:r>
              <a:rPr lang="ru-RU" altLang="ru-RU" sz="2000" dirty="0"/>
              <a:t>мм из </a:t>
            </a:r>
            <a:r>
              <a:rPr lang="en-US" altLang="ru-RU" sz="2000" dirty="0"/>
              <a:t>AISI 304)</a:t>
            </a:r>
            <a:endParaRPr lang="ru-RU" altLang="ru-RU" sz="2000" dirty="0"/>
          </a:p>
        </p:txBody>
      </p:sp>
      <p:pic>
        <p:nvPicPr>
          <p:cNvPr id="19459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5" y="1399605"/>
            <a:ext cx="3025324" cy="278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9" y="4268588"/>
            <a:ext cx="3025325" cy="272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48280848-85F8-4CB9-AE11-E2D7736A0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62" y="1437171"/>
            <a:ext cx="6255825" cy="427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D2D508-14D0-4C05-BF0A-3B59B0A66C5A}"/>
              </a:ext>
            </a:extLst>
          </p:cNvPr>
          <p:cNvSpPr txBox="1"/>
          <p:nvPr/>
        </p:nvSpPr>
        <p:spPr>
          <a:xfrm>
            <a:off x="4107966" y="1030273"/>
            <a:ext cx="245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Производится в РФ</a:t>
            </a:r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E6857BAF-6C33-42C3-B8B9-BBCEFD505004}"/>
              </a:ext>
            </a:extLst>
          </p:cNvPr>
          <p:cNvSpPr txBox="1">
            <a:spLocks/>
          </p:cNvSpPr>
          <p:nvPr/>
        </p:nvSpPr>
        <p:spPr>
          <a:xfrm>
            <a:off x="3976233" y="5597629"/>
            <a:ext cx="2841033" cy="1524859"/>
          </a:xfrm>
          <a:prstGeom prst="rect">
            <a:avLst/>
          </a:prstGeom>
        </p:spPr>
        <p:txBody>
          <a:bodyPr/>
          <a:lstStyle>
            <a:lvl1pPr marL="400040" marR="0" indent="-400040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321" indent="-134935" algn="l" defTabSz="1066773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4094" marR="0" indent="-352416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D8F3"/>
              </a:buClr>
              <a:buSzPct val="160000"/>
              <a:buFont typeface="Arial" charset="0"/>
              <a:buChar char="●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700171" marR="0" indent="-266693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ru-RU" sz="1600" b="0" kern="0" dirty="0"/>
          </a:p>
          <a:p>
            <a:r>
              <a:rPr lang="ru-RU" sz="1600" b="0" dirty="0"/>
              <a:t>Мощные механические мешалки</a:t>
            </a:r>
          </a:p>
          <a:p>
            <a:r>
              <a:rPr lang="ru-RU" sz="1600" b="0" dirty="0"/>
              <a:t>Сливное днище обтекаемой формы</a:t>
            </a:r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9D9504E8-F223-41D0-A34C-71C7DF64FB22}"/>
              </a:ext>
            </a:extLst>
          </p:cNvPr>
          <p:cNvSpPr txBox="1">
            <a:spLocks/>
          </p:cNvSpPr>
          <p:nvPr/>
        </p:nvSpPr>
        <p:spPr>
          <a:xfrm>
            <a:off x="6817267" y="5560063"/>
            <a:ext cx="3628507" cy="1289591"/>
          </a:xfrm>
          <a:prstGeom prst="rect">
            <a:avLst/>
          </a:prstGeom>
        </p:spPr>
        <p:txBody>
          <a:bodyPr/>
          <a:lstStyle>
            <a:lvl1pPr marL="400040" marR="0" indent="-400040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321" indent="-134935" algn="l" defTabSz="1066773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4094" marR="0" indent="-352416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D8F3"/>
              </a:buClr>
              <a:buSzPct val="160000"/>
              <a:buFont typeface="Arial" charset="0"/>
              <a:buChar char="●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700171" marR="0" indent="-266693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ru-RU" sz="1600" b="0" kern="0" dirty="0"/>
          </a:p>
          <a:p>
            <a:r>
              <a:rPr lang="ru-RU" sz="1600" b="0" dirty="0"/>
              <a:t>Высокое качество кристаллов, даже для крупногабаритных структурных единиц</a:t>
            </a:r>
          </a:p>
          <a:p>
            <a:r>
              <a:rPr lang="ru-RU" sz="1600" b="0" dirty="0"/>
              <a:t>Эффективная сепарация сока из выпара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88" y="463550"/>
            <a:ext cx="8352010" cy="958850"/>
          </a:xfrm>
        </p:spPr>
        <p:txBody>
          <a:bodyPr/>
          <a:lstStyle/>
          <a:p>
            <a:r>
              <a:rPr lang="ru-RU" dirty="0"/>
              <a:t>Продукт: </a:t>
            </a:r>
            <a:r>
              <a:rPr lang="ru-RU" sz="2400" dirty="0"/>
              <a:t>приемные мешалки продуктового отделения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 r="11976" b="11075"/>
          <a:stretch/>
        </p:blipFill>
        <p:spPr>
          <a:xfrm>
            <a:off x="1980905" y="1715634"/>
            <a:ext cx="6016597" cy="390265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D0EDAB-D9B8-4537-8048-08EABBBA0C21}"/>
              </a:ext>
            </a:extLst>
          </p:cNvPr>
          <p:cNvSpPr txBox="1"/>
          <p:nvPr/>
        </p:nvSpPr>
        <p:spPr>
          <a:xfrm>
            <a:off x="6269310" y="1237734"/>
            <a:ext cx="245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Производится в РФ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06B6E66-6F18-451F-8C00-5C38E22A0FEF}"/>
              </a:ext>
            </a:extLst>
          </p:cNvPr>
          <p:cNvSpPr txBox="1">
            <a:spLocks noChangeArrowheads="1"/>
          </p:cNvSpPr>
          <p:nvPr/>
        </p:nvSpPr>
        <p:spPr>
          <a:xfrm>
            <a:off x="1301862" y="5726859"/>
            <a:ext cx="6983672" cy="1665482"/>
          </a:xfrm>
          <a:prstGeom prst="rect">
            <a:avLst/>
          </a:prstGeom>
        </p:spPr>
        <p:txBody>
          <a:bodyPr/>
          <a:lstStyle>
            <a:lvl1pPr marL="400040" marR="0" indent="-400040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321" indent="-134935" algn="l" defTabSz="1066773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4094" marR="0" indent="-352416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D8F3"/>
              </a:buClr>
              <a:buSzPct val="160000"/>
              <a:buFont typeface="Arial" charset="0"/>
              <a:buChar char="●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700171" marR="0" indent="-266693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33002" lvl="1" indent="-358775"/>
            <a:r>
              <a:rPr lang="ru-RU" sz="1600" b="1" dirty="0"/>
              <a:t>Индивидуальный подход</a:t>
            </a:r>
          </a:p>
          <a:p>
            <a:r>
              <a:rPr lang="ru-RU" sz="1600" b="0" dirty="0"/>
              <a:t>Типа размер рассчитывается исходя из запроса и параметров каждого завода индивидуально</a:t>
            </a:r>
          </a:p>
          <a:p>
            <a:r>
              <a:rPr lang="ru-RU" sz="1600" b="0" dirty="0"/>
              <a:t>Подбор материалов и мотор-редуктора </a:t>
            </a:r>
          </a:p>
        </p:txBody>
      </p:sp>
    </p:spTree>
    <p:extLst>
      <p:ext uri="{BB962C8B-B14F-4D97-AF65-F5344CB8AC3E}">
        <p14:creationId xmlns:p14="http://schemas.microsoft.com/office/powerpoint/2010/main" val="414050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449263" y="463550"/>
            <a:ext cx="69611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6560" tIns="53280" rIns="106560" bIns="53280"/>
          <a:lstStyle>
            <a:lvl1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2800" b="1"/>
              <a:t>Непрерывная кристаллизация 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6779021" y="66675"/>
            <a:ext cx="4314825" cy="7870825"/>
            <a:chOff x="4190" y="42"/>
            <a:chExt cx="2718" cy="4958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4190" y="42"/>
              <a:ext cx="2718" cy="4958"/>
              <a:chOff x="4190" y="42"/>
              <a:chExt cx="2718" cy="4958"/>
            </a:xfrm>
          </p:grpSpPr>
          <p:pic>
            <p:nvPicPr>
              <p:cNvPr id="15365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0" y="42"/>
                <a:ext cx="1357" cy="49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 flipH="1" flipV="1">
                <a:off x="5048" y="1041"/>
                <a:ext cx="532" cy="7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 flipH="1">
                <a:off x="4800" y="1431"/>
                <a:ext cx="774" cy="0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68" name="Text Box 8"/>
              <p:cNvSpPr txBox="1">
                <a:spLocks noChangeArrowheads="1"/>
              </p:cNvSpPr>
              <p:nvPr/>
            </p:nvSpPr>
            <p:spPr bwMode="auto">
              <a:xfrm>
                <a:off x="5593" y="952"/>
                <a:ext cx="995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Греющая камера</a:t>
                </a:r>
              </a:p>
            </p:txBody>
          </p:sp>
          <p:sp>
            <p:nvSpPr>
              <p:cNvPr id="15369" name="Text Box 9"/>
              <p:cNvSpPr txBox="1">
                <a:spLocks noChangeArrowheads="1"/>
              </p:cNvSpPr>
              <p:nvPr/>
            </p:nvSpPr>
            <p:spPr bwMode="auto">
              <a:xfrm>
                <a:off x="5593" y="1331"/>
                <a:ext cx="995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Редукт. двигат</a:t>
                </a:r>
              </a:p>
            </p:txBody>
          </p:sp>
          <p:sp>
            <p:nvSpPr>
              <p:cNvPr id="15370" name="Text Box 10"/>
              <p:cNvSpPr txBox="1">
                <a:spLocks noChangeArrowheads="1"/>
              </p:cNvSpPr>
              <p:nvPr/>
            </p:nvSpPr>
            <p:spPr bwMode="auto">
              <a:xfrm>
                <a:off x="5593" y="1723"/>
                <a:ext cx="995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Циркулятор</a:t>
                </a:r>
              </a:p>
            </p:txBody>
          </p:sp>
          <p:sp>
            <p:nvSpPr>
              <p:cNvPr id="15371" name="Line 11"/>
              <p:cNvSpPr>
                <a:spLocks noChangeShapeType="1"/>
              </p:cNvSpPr>
              <p:nvPr/>
            </p:nvSpPr>
            <p:spPr bwMode="auto">
              <a:xfrm flipH="1">
                <a:off x="4800" y="1827"/>
                <a:ext cx="774" cy="0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 flipH="1">
                <a:off x="4805" y="2228"/>
                <a:ext cx="774" cy="0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73" name="Text Box 13"/>
              <p:cNvSpPr txBox="1">
                <a:spLocks noChangeArrowheads="1"/>
              </p:cNvSpPr>
              <p:nvPr/>
            </p:nvSpPr>
            <p:spPr bwMode="auto">
              <a:xfrm>
                <a:off x="5596" y="2118"/>
                <a:ext cx="995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Подшипник</a:t>
                </a:r>
              </a:p>
            </p:txBody>
          </p:sp>
          <p:sp>
            <p:nvSpPr>
              <p:cNvPr id="15374" name="Text Box 14"/>
              <p:cNvSpPr txBox="1">
                <a:spLocks noChangeArrowheads="1"/>
              </p:cNvSpPr>
              <p:nvPr/>
            </p:nvSpPr>
            <p:spPr bwMode="auto">
              <a:xfrm>
                <a:off x="5593" y="3248"/>
                <a:ext cx="995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Лаз</a:t>
                </a:r>
              </a:p>
            </p:txBody>
          </p:sp>
          <p:sp>
            <p:nvSpPr>
              <p:cNvPr id="15375" name="Text Box 15"/>
              <p:cNvSpPr txBox="1">
                <a:spLocks noChangeArrowheads="1"/>
              </p:cNvSpPr>
              <p:nvPr/>
            </p:nvSpPr>
            <p:spPr bwMode="auto">
              <a:xfrm>
                <a:off x="5593" y="2897"/>
                <a:ext cx="1315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Греющий пар</a:t>
                </a:r>
              </a:p>
            </p:txBody>
          </p:sp>
          <p:sp>
            <p:nvSpPr>
              <p:cNvPr id="15376" name="Text Box 16"/>
              <p:cNvSpPr txBox="1">
                <a:spLocks noChangeArrowheads="1"/>
              </p:cNvSpPr>
              <p:nvPr/>
            </p:nvSpPr>
            <p:spPr bwMode="auto">
              <a:xfrm>
                <a:off x="5595" y="2533"/>
                <a:ext cx="1177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Вторичный пар    </a:t>
                </a:r>
              </a:p>
            </p:txBody>
          </p:sp>
          <p:sp>
            <p:nvSpPr>
              <p:cNvPr id="15377" name="Line 17"/>
              <p:cNvSpPr>
                <a:spLocks noChangeShapeType="1"/>
              </p:cNvSpPr>
              <p:nvPr/>
            </p:nvSpPr>
            <p:spPr bwMode="auto">
              <a:xfrm flipH="1">
                <a:off x="5414" y="2997"/>
                <a:ext cx="173" cy="0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78" name="Line 18"/>
              <p:cNvSpPr>
                <a:spLocks noChangeShapeType="1"/>
              </p:cNvSpPr>
              <p:nvPr/>
            </p:nvSpPr>
            <p:spPr bwMode="auto">
              <a:xfrm flipH="1" flipV="1">
                <a:off x="5201" y="2628"/>
                <a:ext cx="377" cy="8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79" name="Line 19"/>
              <p:cNvSpPr>
                <a:spLocks noChangeShapeType="1"/>
              </p:cNvSpPr>
              <p:nvPr/>
            </p:nvSpPr>
            <p:spPr bwMode="auto">
              <a:xfrm flipH="1">
                <a:off x="4277" y="4133"/>
                <a:ext cx="1295" cy="0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80" name="Text Box 20"/>
              <p:cNvSpPr txBox="1">
                <a:spLocks noChangeArrowheads="1"/>
              </p:cNvSpPr>
              <p:nvPr/>
            </p:nvSpPr>
            <p:spPr bwMode="auto">
              <a:xfrm>
                <a:off x="5609" y="4031"/>
                <a:ext cx="995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Байпас</a:t>
                </a:r>
              </a:p>
            </p:txBody>
          </p:sp>
          <p:sp>
            <p:nvSpPr>
              <p:cNvPr id="15381" name="Text Box 21"/>
              <p:cNvSpPr txBox="1">
                <a:spLocks noChangeArrowheads="1"/>
              </p:cNvSpPr>
              <p:nvPr/>
            </p:nvSpPr>
            <p:spPr bwMode="auto">
              <a:xfrm>
                <a:off x="5609" y="4399"/>
                <a:ext cx="995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Вертик. царга</a:t>
                </a:r>
              </a:p>
            </p:txBody>
          </p:sp>
          <p:sp>
            <p:nvSpPr>
              <p:cNvPr id="15382" name="Line 22"/>
              <p:cNvSpPr>
                <a:spLocks noChangeShapeType="1"/>
              </p:cNvSpPr>
              <p:nvPr/>
            </p:nvSpPr>
            <p:spPr bwMode="auto">
              <a:xfrm flipH="1">
                <a:off x="5004" y="4862"/>
                <a:ext cx="577" cy="0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83" name="Text Box 23"/>
              <p:cNvSpPr txBox="1">
                <a:spLocks noChangeArrowheads="1"/>
              </p:cNvSpPr>
              <p:nvPr/>
            </p:nvSpPr>
            <p:spPr bwMode="auto">
              <a:xfrm>
                <a:off x="5609" y="4762"/>
                <a:ext cx="995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Насос утфеля</a:t>
                </a:r>
              </a:p>
            </p:txBody>
          </p:sp>
          <p:sp>
            <p:nvSpPr>
              <p:cNvPr id="15384" name="Line 24"/>
              <p:cNvSpPr>
                <a:spLocks noChangeShapeType="1"/>
              </p:cNvSpPr>
              <p:nvPr/>
            </p:nvSpPr>
            <p:spPr bwMode="auto">
              <a:xfrm flipH="1">
                <a:off x="5187" y="3362"/>
                <a:ext cx="388" cy="0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85" name="Line 25"/>
              <p:cNvSpPr>
                <a:spLocks noChangeShapeType="1"/>
              </p:cNvSpPr>
              <p:nvPr/>
            </p:nvSpPr>
            <p:spPr bwMode="auto">
              <a:xfrm flipH="1">
                <a:off x="4958" y="3753"/>
                <a:ext cx="615" cy="2"/>
              </a:xfrm>
              <a:prstGeom prst="line">
                <a:avLst/>
              </a:prstGeom>
              <a:noFill/>
              <a:ln w="1908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86" name="Text Box 26"/>
              <p:cNvSpPr txBox="1">
                <a:spLocks noChangeArrowheads="1"/>
              </p:cNvSpPr>
              <p:nvPr/>
            </p:nvSpPr>
            <p:spPr bwMode="auto">
              <a:xfrm>
                <a:off x="5604" y="3656"/>
                <a:ext cx="1000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100"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ts val="1125"/>
                  </a:spcBef>
                  <a:buClrTx/>
                  <a:buSzPct val="160000"/>
                  <a:buFontTx/>
                  <a:buNone/>
                </a:pPr>
                <a:r>
                  <a:rPr lang="de-DE" altLang="de-DE" sz="1800"/>
                  <a:t>Надсок. простр-во</a:t>
                </a:r>
              </a:p>
            </p:txBody>
          </p:sp>
        </p:grpSp>
        <p:sp>
          <p:nvSpPr>
            <p:cNvPr id="15387" name="Line 27"/>
            <p:cNvSpPr>
              <a:spLocks noChangeShapeType="1"/>
            </p:cNvSpPr>
            <p:nvPr/>
          </p:nvSpPr>
          <p:spPr bwMode="auto">
            <a:xfrm flipH="1">
              <a:off x="4970" y="4516"/>
              <a:ext cx="617" cy="4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04242" y="1582738"/>
            <a:ext cx="662166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7188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17550" indent="-357188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642938" indent="-285750"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22350" algn="l"/>
                <a:tab pos="2089150" algn="l"/>
                <a:tab pos="3155950" algn="l"/>
                <a:tab pos="4222750" algn="l"/>
                <a:tab pos="5289550" algn="l"/>
                <a:tab pos="6356350" algn="l"/>
                <a:tab pos="7423150" algn="l"/>
                <a:tab pos="8489950" algn="l"/>
                <a:tab pos="9556750" algn="l"/>
                <a:tab pos="1062355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600"/>
              </a:spcBef>
              <a:buClr>
                <a:srgbClr val="00B0F0"/>
              </a:buClr>
              <a:buSzPct val="160000"/>
              <a:buFont typeface="Arial" charset="0"/>
              <a:buChar char="■"/>
            </a:pPr>
            <a:r>
              <a:rPr lang="ru-RU" altLang="de-DE" sz="1800" b="1" dirty="0"/>
              <a:t>Использование греющего пара низкого давления ниже 1 бар </a:t>
            </a:r>
            <a:r>
              <a:rPr lang="ru-RU" altLang="de-DE" sz="1800" b="1" dirty="0" err="1"/>
              <a:t>абс</a:t>
            </a:r>
            <a:r>
              <a:rPr lang="ru-RU" altLang="de-DE" sz="1800" b="1" dirty="0"/>
              <a:t>. </a:t>
            </a:r>
          </a:p>
          <a:p>
            <a:pPr lvl="1">
              <a:spcBef>
                <a:spcPts val="0"/>
              </a:spcBef>
              <a:buFont typeface="Symbol" pitchFamily="16" charset="2"/>
              <a:buChar char=""/>
            </a:pPr>
            <a:r>
              <a:rPr lang="ru-RU" altLang="de-DE" sz="1800" dirty="0"/>
              <a:t>снижает энергопотребление</a:t>
            </a:r>
            <a:endParaRPr lang="de-DE" altLang="de-DE" sz="1800" dirty="0"/>
          </a:p>
          <a:p>
            <a:pPr marL="360362" lvl="1" indent="0">
              <a:spcBef>
                <a:spcPts val="0"/>
              </a:spcBef>
            </a:pPr>
            <a:r>
              <a:rPr lang="ru-RU" altLang="de-DE" sz="1800" dirty="0"/>
              <a:t>(вторичный пар от 4 из 5 корпусов)</a:t>
            </a:r>
          </a:p>
          <a:p>
            <a:pPr marL="357188" lvl="1">
              <a:spcBef>
                <a:spcPts val="600"/>
              </a:spcBef>
              <a:buClr>
                <a:srgbClr val="00B0F0"/>
              </a:buClr>
              <a:buSzPct val="160000"/>
              <a:buFont typeface="Arial" charset="0"/>
              <a:buChar char="■"/>
            </a:pPr>
            <a:r>
              <a:rPr lang="ru-RU" altLang="de-DE" sz="1800" b="1" dirty="0"/>
              <a:t>Экономия места при установке на открытой площадке </a:t>
            </a:r>
          </a:p>
          <a:p>
            <a:pPr marL="357188" lvl="1">
              <a:spcBef>
                <a:spcPts val="600"/>
              </a:spcBef>
              <a:buClr>
                <a:srgbClr val="00B0F0"/>
              </a:buClr>
              <a:buSzPct val="160000"/>
              <a:buFont typeface="Arial" charset="0"/>
              <a:buChar char="■"/>
            </a:pPr>
            <a:r>
              <a:rPr lang="ru-RU" altLang="de-DE" sz="1800" b="1" dirty="0"/>
              <a:t>Более высокое содержание кристаллов в </a:t>
            </a:r>
            <a:r>
              <a:rPr lang="ru-RU" altLang="de-DE" sz="1800" b="1" dirty="0" err="1"/>
              <a:t>утфеле</a:t>
            </a:r>
            <a:r>
              <a:rPr lang="ru-RU" altLang="de-DE" sz="1800" b="1" dirty="0"/>
              <a:t> </a:t>
            </a:r>
          </a:p>
          <a:p>
            <a:pPr marL="357188" lvl="1">
              <a:spcBef>
                <a:spcPts val="600"/>
              </a:spcBef>
              <a:buClr>
                <a:srgbClr val="00B0F0"/>
              </a:buClr>
              <a:buSzPct val="160000"/>
              <a:buFont typeface="Arial" charset="0"/>
              <a:buChar char="■"/>
            </a:pPr>
            <a:endParaRPr lang="ru-RU" altLang="de-DE" sz="1800" b="1" dirty="0"/>
          </a:p>
          <a:p>
            <a:pPr marL="360362" lvl="1" indent="0">
              <a:spcBef>
                <a:spcPts val="0"/>
              </a:spcBef>
            </a:pPr>
            <a:r>
              <a:rPr lang="ru-RU" altLang="de-DE" sz="1800" dirty="0"/>
              <a:t>  </a:t>
            </a:r>
          </a:p>
          <a:p>
            <a:pPr lvl="1">
              <a:spcBef>
                <a:spcPts val="0"/>
              </a:spcBef>
              <a:buFont typeface="Symbol" pitchFamily="16" charset="2"/>
              <a:buChar char=""/>
            </a:pPr>
            <a:endParaRPr lang="de-DE" altLang="de-DE" sz="1800" b="1" dirty="0"/>
          </a:p>
          <a:p>
            <a:pPr lvl="1">
              <a:spcBef>
                <a:spcPts val="0"/>
              </a:spcBef>
              <a:buClrTx/>
              <a:buFontTx/>
              <a:buNone/>
            </a:pPr>
            <a:endParaRPr lang="ru-RU" altLang="de-DE" sz="1800" b="1" dirty="0"/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466725" y="1116013"/>
            <a:ext cx="83534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de-DE" sz="2000" dirty="0"/>
              <a:t>… Преимущества BMA–VKT по сравн. с апп. </a:t>
            </a:r>
            <a:r>
              <a:rPr lang="de-DE" altLang="de-DE" sz="2000" dirty="0"/>
              <a:t>DVK</a:t>
            </a:r>
            <a:r>
              <a:rPr lang="ru-RU" altLang="de-DE" sz="2000" dirty="0"/>
              <a:t> 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C38130D6-55B4-4B2A-BDBA-7A19D6C35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5508" r="6430" b="2327"/>
          <a:stretch/>
        </p:blipFill>
        <p:spPr bwMode="auto">
          <a:xfrm>
            <a:off x="646314" y="3805791"/>
            <a:ext cx="5333998" cy="391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631A320E-3F05-4DF2-AEF7-8FB8EC58103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0272438">
            <a:off x="3048567" y="4182624"/>
            <a:ext cx="1404000" cy="1404000"/>
          </a:xfrm>
          <a:prstGeom prst="ellipse">
            <a:avLst/>
          </a:prstGeom>
          <a:solidFill>
            <a:srgbClr val="99D8F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</a:pPr>
            <a:r>
              <a:rPr lang="ru-RU" sz="1800" b="1" dirty="0">
                <a:solidFill>
                  <a:schemeClr val="tx1"/>
                </a:solidFill>
                <a:latin typeface="Arial"/>
                <a:cs typeface="Arial"/>
              </a:rPr>
              <a:t>44</a:t>
            </a:r>
            <a:r>
              <a:rPr lang="en-GB" sz="1800" b="1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ru-RU" sz="1800" b="1" dirty="0">
                <a:solidFill>
                  <a:schemeClr val="tx1"/>
                </a:solidFill>
                <a:latin typeface="Arial"/>
                <a:cs typeface="Arial"/>
              </a:rPr>
              <a:t>7</a:t>
            </a:r>
            <a:r>
              <a:rPr lang="en-GB" sz="1800" b="1" dirty="0">
                <a:solidFill>
                  <a:schemeClr val="tx1"/>
                </a:solidFill>
                <a:latin typeface="Arial"/>
                <a:cs typeface="Arial"/>
              </a:rPr>
              <a:t>00 </a:t>
            </a:r>
            <a:r>
              <a:rPr lang="ru-RU" sz="1800" b="1" dirty="0">
                <a:solidFill>
                  <a:schemeClr val="tx1"/>
                </a:solidFill>
                <a:latin typeface="Arial"/>
                <a:cs typeface="Arial"/>
              </a:rPr>
              <a:t>т</a:t>
            </a:r>
            <a:r>
              <a:rPr lang="en-GB" sz="18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Arial"/>
                <a:cs typeface="Arial"/>
              </a:rPr>
              <a:t>CO</a:t>
            </a:r>
            <a:r>
              <a:rPr lang="en-GB" sz="180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GB" sz="18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ru-RU" sz="1800" dirty="0">
                <a:solidFill>
                  <a:schemeClr val="tx1"/>
                </a:solidFill>
                <a:latin typeface="Arial"/>
                <a:cs typeface="Arial"/>
              </a:rPr>
              <a:t>год</a:t>
            </a:r>
            <a:endParaRPr lang="en-GB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 eaLnBrk="1" hangingPunct="1">
              <a:buClrTx/>
              <a:buFontTx/>
              <a:buNone/>
            </a:pPr>
            <a:r>
              <a:rPr lang="ru-RU" sz="1600" dirty="0">
                <a:solidFill>
                  <a:schemeClr val="tx1"/>
                </a:solidFill>
                <a:latin typeface="Arial"/>
                <a:cs typeface="Arial"/>
              </a:rPr>
              <a:t>снижение выбросов</a:t>
            </a:r>
            <a:endParaRPr lang="de-DE" alt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34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514731" y="8430635"/>
            <a:ext cx="45719" cy="4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1">
            <a:extLst>
              <a:ext uri="{FF2B5EF4-FFF2-40B4-BE49-F238E27FC236}">
                <a16:creationId xmlns:a16="http://schemas.microsoft.com/office/drawing/2014/main" id="{B6D1C80F-AC99-407B-9832-252BC0D4C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463549"/>
            <a:ext cx="835342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6560" tIns="53280" rIns="106560" bIns="53280"/>
          <a:lstStyle>
            <a:lvl1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3200" b="1" dirty="0"/>
              <a:t>Продукт: </a:t>
            </a:r>
            <a:r>
              <a:rPr lang="ru-RU" sz="2400" b="1" dirty="0"/>
              <a:t>Вертикальный кристаллизатор</a:t>
            </a:r>
            <a:r>
              <a:rPr lang="ru-RU" altLang="de-DE" sz="2400" b="1" dirty="0"/>
              <a:t> с колеблющейся охлаждающей системой – OVC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70" y="1766247"/>
            <a:ext cx="3024336" cy="4836084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5C3816A-48E4-48D8-BCA6-C21EDDA29C99}"/>
              </a:ext>
            </a:extLst>
          </p:cNvPr>
          <p:cNvGrpSpPr/>
          <p:nvPr/>
        </p:nvGrpSpPr>
        <p:grpSpPr>
          <a:xfrm>
            <a:off x="2878353" y="2555599"/>
            <a:ext cx="5357655" cy="3455451"/>
            <a:chOff x="3368431" y="1548251"/>
            <a:chExt cx="8835641" cy="5354359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3659FBD-AC94-4728-B04E-76FC39CCEFA2}"/>
                </a:ext>
              </a:extLst>
            </p:cNvPr>
            <p:cNvGrpSpPr/>
            <p:nvPr/>
          </p:nvGrpSpPr>
          <p:grpSpPr>
            <a:xfrm>
              <a:off x="3368431" y="1548251"/>
              <a:ext cx="4816448" cy="5305851"/>
              <a:chOff x="3368431" y="1548251"/>
              <a:chExt cx="4816448" cy="5305851"/>
            </a:xfrm>
          </p:grpSpPr>
          <p:sp>
            <p:nvSpPr>
              <p:cNvPr id="22535" name="Прямоугольник 22534"/>
              <p:cNvSpPr/>
              <p:nvPr/>
            </p:nvSpPr>
            <p:spPr>
              <a:xfrm>
                <a:off x="3368431" y="1548251"/>
                <a:ext cx="4816448" cy="619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de-DE" sz="2000" b="1" dirty="0">
                    <a:solidFill>
                      <a:schemeClr val="tx2"/>
                    </a:solidFill>
                  </a:rPr>
                  <a:t>Эффект самоочистки</a:t>
                </a:r>
                <a:endParaRPr lang="ru-RU" sz="20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04573845-AC96-4B78-AC2A-B0FD226BC8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3149"/>
              <a:stretch/>
            </p:blipFill>
            <p:spPr>
              <a:xfrm>
                <a:off x="3388992" y="3933200"/>
                <a:ext cx="920900" cy="2920902"/>
              </a:xfrm>
              <a:prstGeom prst="rect">
                <a:avLst/>
              </a:prstGeom>
            </p:spPr>
          </p:pic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0E498EB2-92AF-4506-9731-E198EDAA210C}"/>
                  </a:ext>
                </a:extLst>
              </p:cNvPr>
              <p:cNvSpPr/>
              <p:nvPr/>
            </p:nvSpPr>
            <p:spPr bwMode="auto">
              <a:xfrm>
                <a:off x="3829519" y="2503934"/>
                <a:ext cx="144016" cy="3536180"/>
              </a:xfrm>
              <a:prstGeom prst="rect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2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CDA13483-4E5B-4691-A706-C20B7521A7F1}"/>
                </a:ext>
              </a:extLst>
            </p:cNvPr>
            <p:cNvGrpSpPr/>
            <p:nvPr/>
          </p:nvGrpSpPr>
          <p:grpSpPr>
            <a:xfrm>
              <a:off x="4037064" y="2051071"/>
              <a:ext cx="7323967" cy="4838329"/>
              <a:chOff x="4037064" y="2051071"/>
              <a:chExt cx="7323967" cy="4838329"/>
            </a:xfrm>
          </p:grpSpPr>
          <p:sp>
            <p:nvSpPr>
              <p:cNvPr id="22537" name="Прямоугольник 22536"/>
              <p:cNvSpPr/>
              <p:nvPr/>
            </p:nvSpPr>
            <p:spPr>
              <a:xfrm>
                <a:off x="4355672" y="2051071"/>
                <a:ext cx="7005359" cy="619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>
                    <a:solidFill>
                      <a:schemeClr val="tx2"/>
                    </a:solidFill>
                  </a:rPr>
                  <a:t>Замкнутая система охлаждения</a:t>
                </a:r>
                <a:endParaRPr lang="ru-RU" sz="20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A7FC8F9-68C2-46A3-AB90-911D44D7A1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99" r="64552"/>
              <a:stretch/>
            </p:blipFill>
            <p:spPr>
              <a:xfrm>
                <a:off x="4037064" y="3968498"/>
                <a:ext cx="1401751" cy="2920902"/>
              </a:xfrm>
              <a:prstGeom prst="rect">
                <a:avLst/>
              </a:prstGeom>
            </p:spPr>
          </p:pic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5654A845-E0E9-4470-AE87-12347ECA672A}"/>
                  </a:ext>
                </a:extLst>
              </p:cNvPr>
              <p:cNvSpPr/>
              <p:nvPr/>
            </p:nvSpPr>
            <p:spPr bwMode="auto">
              <a:xfrm>
                <a:off x="4753352" y="2796481"/>
                <a:ext cx="144016" cy="3090190"/>
              </a:xfrm>
              <a:prstGeom prst="rect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2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656E808-3B18-4E8D-BE04-5F95047D0AEF}"/>
                </a:ext>
              </a:extLst>
            </p:cNvPr>
            <p:cNvGrpSpPr/>
            <p:nvPr/>
          </p:nvGrpSpPr>
          <p:grpSpPr>
            <a:xfrm>
              <a:off x="5161335" y="2509949"/>
              <a:ext cx="4870170" cy="4392661"/>
              <a:chOff x="5161335" y="2509949"/>
              <a:chExt cx="4870170" cy="4392661"/>
            </a:xfrm>
          </p:grpSpPr>
          <p:sp>
            <p:nvSpPr>
              <p:cNvPr id="22539" name="Прямоугольник 22538"/>
              <p:cNvSpPr/>
              <p:nvPr/>
            </p:nvSpPr>
            <p:spPr>
              <a:xfrm>
                <a:off x="5218544" y="2509949"/>
                <a:ext cx="4812961" cy="619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de-DE" sz="2000" b="1" dirty="0">
                    <a:solidFill>
                      <a:schemeClr val="tx2"/>
                    </a:solidFill>
                  </a:rPr>
                  <a:t>Занимает мало места</a:t>
                </a:r>
                <a:endParaRPr lang="ru-RU" sz="20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6B153AB-AB67-49A2-AB6C-833C64B3D5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64" r="40384"/>
              <a:stretch/>
            </p:blipFill>
            <p:spPr>
              <a:xfrm>
                <a:off x="5161335" y="4122698"/>
                <a:ext cx="1708712" cy="2779912"/>
              </a:xfrm>
              <a:prstGeom prst="rect">
                <a:avLst/>
              </a:prstGeom>
            </p:spPr>
          </p:pic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A4ABB0DC-A3BC-4A57-B7D2-9AF39CFA984F}"/>
                  </a:ext>
                </a:extLst>
              </p:cNvPr>
              <p:cNvSpPr/>
              <p:nvPr/>
            </p:nvSpPr>
            <p:spPr bwMode="auto">
              <a:xfrm>
                <a:off x="5658994" y="3288557"/>
                <a:ext cx="144016" cy="2223684"/>
              </a:xfrm>
              <a:prstGeom prst="rect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2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B3B6D226-9F9F-4ECF-B10B-8ECC0350DA86}"/>
                </a:ext>
              </a:extLst>
            </p:cNvPr>
            <p:cNvGrpSpPr/>
            <p:nvPr/>
          </p:nvGrpSpPr>
          <p:grpSpPr>
            <a:xfrm>
              <a:off x="6124189" y="2907686"/>
              <a:ext cx="6079883" cy="3994923"/>
              <a:chOff x="6124189" y="2907686"/>
              <a:chExt cx="6079883" cy="3994923"/>
            </a:xfrm>
          </p:grpSpPr>
          <p:sp>
            <p:nvSpPr>
              <p:cNvPr id="22538" name="Прямоугольник 22537"/>
              <p:cNvSpPr/>
              <p:nvPr/>
            </p:nvSpPr>
            <p:spPr>
              <a:xfrm>
                <a:off x="6124189" y="2907686"/>
                <a:ext cx="6079883" cy="619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de-DE" sz="2000" b="1" dirty="0">
                    <a:solidFill>
                      <a:schemeClr val="tx1"/>
                    </a:solidFill>
                  </a:rPr>
                  <a:t>Увеличение выхода сахара</a:t>
                </a:r>
                <a:endParaRPr lang="ru-RU" sz="2000" dirty="0"/>
              </a:p>
            </p:txBody>
          </p:sp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B607FBE1-1B7C-47CC-BB13-F50F92314B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76"/>
              <a:stretch/>
            </p:blipFill>
            <p:spPr>
              <a:xfrm>
                <a:off x="7061398" y="3981706"/>
                <a:ext cx="2395040" cy="2920903"/>
              </a:xfrm>
              <a:prstGeom prst="rect">
                <a:avLst/>
              </a:prstGeom>
            </p:spPr>
          </p:pic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ABE3C2B9-3562-4CC5-A59E-5D589493ED70}"/>
                  </a:ext>
                </a:extLst>
              </p:cNvPr>
              <p:cNvSpPr/>
              <p:nvPr/>
            </p:nvSpPr>
            <p:spPr bwMode="auto">
              <a:xfrm>
                <a:off x="8238913" y="3473053"/>
                <a:ext cx="109249" cy="1034116"/>
              </a:xfrm>
              <a:prstGeom prst="rect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2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7" name="Oval 31">
            <a:extLst>
              <a:ext uri="{FF2B5EF4-FFF2-40B4-BE49-F238E27FC236}">
                <a16:creationId xmlns:a16="http://schemas.microsoft.com/office/drawing/2014/main" id="{44622A6B-6EB7-4DDA-8314-BC869F041FA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0152003">
            <a:off x="4973835" y="5766903"/>
            <a:ext cx="1827556" cy="179233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</a:rPr>
              <a:t>Экономия за сезон около 120 млн. </a:t>
            </a:r>
            <a:r>
              <a:rPr lang="ru-RU" sz="2000" b="1" dirty="0" err="1">
                <a:solidFill>
                  <a:schemeClr val="tx1"/>
                </a:solidFill>
              </a:rPr>
              <a:t>руб</a:t>
            </a:r>
            <a:endParaRPr lang="en-GB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19A926-A11B-4006-95AF-13267E3CC9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5439" y="1236923"/>
            <a:ext cx="2124735" cy="64564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F4D5529-02F7-418C-823B-2D797CAE8B49}"/>
              </a:ext>
            </a:extLst>
          </p:cNvPr>
          <p:cNvSpPr txBox="1"/>
          <p:nvPr/>
        </p:nvSpPr>
        <p:spPr>
          <a:xfrm>
            <a:off x="5693392" y="1361584"/>
            <a:ext cx="245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Производится в РФ</a:t>
            </a:r>
          </a:p>
        </p:txBody>
      </p:sp>
    </p:spTree>
    <p:extLst>
      <p:ext uri="{BB962C8B-B14F-4D97-AF65-F5344CB8AC3E}">
        <p14:creationId xmlns:p14="http://schemas.microsoft.com/office/powerpoint/2010/main" val="678898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964" y="400894"/>
            <a:ext cx="8143649" cy="792088"/>
          </a:xfrm>
        </p:spPr>
        <p:txBody>
          <a:bodyPr/>
          <a:lstStyle/>
          <a:p>
            <a:r>
              <a:rPr lang="ru-RU" dirty="0"/>
              <a:t>Продукт: Центрифуги 1, 2, 3-го продуктов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10" y="1192982"/>
            <a:ext cx="4032448" cy="60486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82" y="1192982"/>
            <a:ext cx="4889637" cy="2929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033" y="4217318"/>
            <a:ext cx="489678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0" y="1985070"/>
            <a:ext cx="1044179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000" y="468000"/>
            <a:ext cx="8352010" cy="958850"/>
          </a:xfrm>
        </p:spPr>
        <p:txBody>
          <a:bodyPr/>
          <a:lstStyle/>
          <a:p>
            <a:r>
              <a:rPr lang="ru-RU" dirty="0"/>
              <a:t>Производство на свеклосахарном заводе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50000" y="1048966"/>
            <a:ext cx="9783986" cy="1015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Всё оборудование, помеченное синим цветом, разрабатывается и поставляется BMA. Для остального оборудования выполняются разработка спецификаций, закупка и интеграция в наши комплексные решения: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92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38D45-D755-4911-86D5-41197905D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Продукт: </a:t>
            </a:r>
            <a:r>
              <a:rPr lang="ru-RU" b="0" dirty="0"/>
              <a:t>утфельный насос</a:t>
            </a:r>
          </a:p>
        </p:txBody>
      </p:sp>
      <p:pic>
        <p:nvPicPr>
          <p:cNvPr id="5" name="Inhaltsplatzhalter 4" descr="Изображение, содержащее вид изнутри, объект, стол, синего цвета.  Автоматически сгенерированное описание">
            <a:extLst>
              <a:ext uri="{FF2B5EF4-FFF2-40B4-BE49-F238E27FC236}">
                <a16:creationId xmlns:a16="http://schemas.microsoft.com/office/drawing/2014/main" id="{C40BAF16-5F35-4698-B225-BF7439283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4" b="13560"/>
          <a:stretch/>
        </p:blipFill>
        <p:spPr>
          <a:xfrm>
            <a:off x="470399" y="1848964"/>
            <a:ext cx="9733439" cy="2687011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F2D343C-E34A-4658-A14A-B9FF91B76C9C}"/>
              </a:ext>
            </a:extLst>
          </p:cNvPr>
          <p:cNvSpPr/>
          <p:nvPr/>
        </p:nvSpPr>
        <p:spPr bwMode="auto">
          <a:xfrm>
            <a:off x="470400" y="4087006"/>
            <a:ext cx="4337649" cy="448969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5" rIns="68570" bIns="34285" numCol="1" rtlCol="0" anchor="t" anchorCtr="0" compatLnSpc="1">
            <a:prstTxWarp prst="textNoShape">
              <a:avLst/>
            </a:prstTxWarp>
          </a:bodyPr>
          <a:lstStyle/>
          <a:p>
            <a:pPr defTabSz="799993">
              <a:buClrTx/>
              <a:buSzTx/>
            </a:pPr>
            <a:endParaRPr lang="ru-RU" sz="1575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18BCE5B-3746-42EB-AFF5-5D6F2ECFDAB5}"/>
              </a:ext>
            </a:extLst>
          </p:cNvPr>
          <p:cNvSpPr txBox="1"/>
          <p:nvPr/>
        </p:nvSpPr>
        <p:spPr>
          <a:xfrm>
            <a:off x="513779" y="4148943"/>
            <a:ext cx="48194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41" indent="-257141">
              <a:buFont typeface="Wingdings" panose="05000000000000000000" pitchFamily="2" charset="2"/>
              <a:buChar char="§"/>
            </a:pPr>
            <a:r>
              <a:rPr lang="ru-RU" sz="1500" dirty="0"/>
              <a:t>Перекачивает смеси оттека и кристаллов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F361CC4-D7B2-49C2-8D1A-48E4C19C0A13}"/>
              </a:ext>
            </a:extLst>
          </p:cNvPr>
          <p:cNvSpPr txBox="1">
            <a:spLocks noChangeArrowheads="1"/>
          </p:cNvSpPr>
          <p:nvPr/>
        </p:nvSpPr>
        <p:spPr>
          <a:xfrm>
            <a:off x="928651" y="4314909"/>
            <a:ext cx="4404555" cy="3889676"/>
          </a:xfrm>
          <a:prstGeom prst="rect">
            <a:avLst/>
          </a:prstGeom>
        </p:spPr>
        <p:txBody>
          <a:bodyPr/>
          <a:lstStyle>
            <a:lvl1pPr marL="358766" marR="0" indent="-358766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82" indent="-359991" algn="l" defTabSz="1066773" rtl="0" eaLnBrk="1" fontAlgn="base" hangingPunct="1">
              <a:spcBef>
                <a:spcPts val="6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719982" marR="0" indent="-359991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8D9FC"/>
              </a:buClr>
              <a:buSzPct val="100000"/>
              <a:buFont typeface="Arial" panose="020B0604020202020204" pitchFamily="34" charset="0"/>
              <a:buChar char="■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79973" marR="0" indent="-360354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8C8C8"/>
              </a:buClr>
              <a:buSzPct val="125000"/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30000"/>
              </a:spcBef>
            </a:pPr>
            <a:endParaRPr lang="ru-RU" altLang="de-DE" sz="1275" b="0" kern="0" dirty="0"/>
          </a:p>
          <a:p>
            <a:pPr>
              <a:spcBef>
                <a:spcPct val="30000"/>
              </a:spcBef>
            </a:pPr>
            <a:endParaRPr lang="ru-RU" altLang="de-DE" sz="1500" b="0" kern="0" dirty="0"/>
          </a:p>
          <a:p>
            <a:pPr>
              <a:spcBef>
                <a:spcPct val="30000"/>
              </a:spcBef>
            </a:pPr>
            <a:r>
              <a:rPr lang="ru-RU" sz="1500" b="0" dirty="0"/>
              <a:t>Дизайн BMA с двойной камерой и 2 вращающимися поршнями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Торцевое уплотнение без утечек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Прочная конструкция для максимальной эксплуатационной готовности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E72DF89-1702-4803-9E06-A91B8F2E1B7A}"/>
              </a:ext>
            </a:extLst>
          </p:cNvPr>
          <p:cNvSpPr txBox="1">
            <a:spLocks noChangeArrowheads="1"/>
          </p:cNvSpPr>
          <p:nvPr/>
        </p:nvSpPr>
        <p:spPr>
          <a:xfrm>
            <a:off x="5782958" y="4309451"/>
            <a:ext cx="4404555" cy="3889676"/>
          </a:xfrm>
          <a:prstGeom prst="rect">
            <a:avLst/>
          </a:prstGeom>
        </p:spPr>
        <p:txBody>
          <a:bodyPr/>
          <a:lstStyle>
            <a:lvl1pPr marL="358766" marR="0" indent="-358766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82" indent="-359991" algn="l" defTabSz="1066773" rtl="0" eaLnBrk="1" fontAlgn="base" hangingPunct="1">
              <a:spcBef>
                <a:spcPts val="6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719982" marR="0" indent="-359991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8D9FC"/>
              </a:buClr>
              <a:buSzPct val="100000"/>
              <a:buFont typeface="Arial" panose="020B0604020202020204" pitchFamily="34" charset="0"/>
              <a:buChar char="■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79973" marR="0" indent="-360354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8C8C8"/>
              </a:buClr>
              <a:buSzPct val="125000"/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30000"/>
              </a:spcBef>
            </a:pPr>
            <a:endParaRPr lang="ru-RU" altLang="de-DE" sz="1275" b="0" kern="0" dirty="0"/>
          </a:p>
          <a:p>
            <a:pPr>
              <a:spcBef>
                <a:spcPct val="30000"/>
              </a:spcBef>
            </a:pPr>
            <a:endParaRPr lang="ru-RU" altLang="de-DE" sz="1500" b="0" kern="0" dirty="0"/>
          </a:p>
          <a:p>
            <a:pPr>
              <a:spcBef>
                <a:spcPct val="30000"/>
              </a:spcBef>
            </a:pPr>
            <a:r>
              <a:rPr lang="ru-RU" sz="1500" b="0" dirty="0"/>
              <a:t>Бережная подача кристаллов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Подаваемый объем до 120 м³/ч</a:t>
            </a:r>
          </a:p>
        </p:txBody>
      </p:sp>
    </p:spTree>
    <p:extLst>
      <p:ext uri="{BB962C8B-B14F-4D97-AF65-F5344CB8AC3E}">
        <p14:creationId xmlns:p14="http://schemas.microsoft.com/office/powerpoint/2010/main" val="112145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28A51-826A-4BB4-ADA6-D15C536B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Продукт: </a:t>
            </a:r>
            <a:r>
              <a:rPr lang="ru-RU" b="0" dirty="0"/>
              <a:t>барабанная сушилка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3CABCF-AEE4-4E2C-9EB6-5BA5D43647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" t="16128" r="-109" b="32201"/>
          <a:stretch/>
        </p:blipFill>
        <p:spPr>
          <a:xfrm>
            <a:off x="507145" y="1845923"/>
            <a:ext cx="6982200" cy="2705834"/>
          </a:xfrm>
          <a:prstGeom prst="rect">
            <a:avLst/>
          </a:prstGeom>
        </p:spPr>
      </p:pic>
      <p:pic>
        <p:nvPicPr>
          <p:cNvPr id="5" name="Picture 12" descr="Trommeltr_Einb3">
            <a:extLst>
              <a:ext uri="{FF2B5EF4-FFF2-40B4-BE49-F238E27FC236}">
                <a16:creationId xmlns:a16="http://schemas.microsoft.com/office/drawing/2014/main" id="{B1871BF0-511C-41B4-A4D0-D8ED62AA3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63"/>
          <a:stretch/>
        </p:blipFill>
        <p:spPr bwMode="auto">
          <a:xfrm>
            <a:off x="7481726" y="1845923"/>
            <a:ext cx="2735173" cy="27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03AA80F-ADFB-4DD0-96ED-44ED6B8C283D}"/>
              </a:ext>
            </a:extLst>
          </p:cNvPr>
          <p:cNvSpPr/>
          <p:nvPr/>
        </p:nvSpPr>
        <p:spPr bwMode="auto">
          <a:xfrm>
            <a:off x="470400" y="4156097"/>
            <a:ext cx="4819427" cy="387032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5" rIns="68570" bIns="34285" numCol="1" rtlCol="0" anchor="t" anchorCtr="0" compatLnSpc="1">
            <a:prstTxWarp prst="textNoShape">
              <a:avLst/>
            </a:prstTxWarp>
          </a:bodyPr>
          <a:lstStyle/>
          <a:p>
            <a:pPr defTabSz="799993">
              <a:buClrTx/>
              <a:buSzTx/>
            </a:pPr>
            <a:endParaRPr lang="ru-RU" sz="1575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6544E7-532D-4BEE-B07C-00FE0D3F6098}"/>
              </a:ext>
            </a:extLst>
          </p:cNvPr>
          <p:cNvSpPr txBox="1"/>
          <p:nvPr/>
        </p:nvSpPr>
        <p:spPr>
          <a:xfrm>
            <a:off x="513779" y="4194192"/>
            <a:ext cx="48194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41" indent="-257141">
              <a:buFont typeface="Wingdings" panose="05000000000000000000" pitchFamily="2" charset="2"/>
              <a:buChar char="§"/>
            </a:pPr>
            <a:r>
              <a:rPr lang="ru-RU" sz="1500" dirty="0"/>
              <a:t>Сушка и при необходимости охлаждение сахара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5F60FA8-3A1B-4373-82C2-498DF9CDFFE6}"/>
              </a:ext>
            </a:extLst>
          </p:cNvPr>
          <p:cNvSpPr txBox="1">
            <a:spLocks noChangeArrowheads="1"/>
          </p:cNvSpPr>
          <p:nvPr/>
        </p:nvSpPr>
        <p:spPr>
          <a:xfrm>
            <a:off x="923808" y="4579023"/>
            <a:ext cx="5422708" cy="1506657"/>
          </a:xfrm>
          <a:prstGeom prst="rect">
            <a:avLst/>
          </a:prstGeom>
        </p:spPr>
        <p:txBody>
          <a:bodyPr/>
          <a:lstStyle>
            <a:lvl1pPr marL="358766" marR="0" indent="-358766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82" indent="-359991" algn="l" defTabSz="1066773" rtl="0" eaLnBrk="1" fontAlgn="base" hangingPunct="1">
              <a:spcBef>
                <a:spcPts val="6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719982" marR="0" indent="-359991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8D9FC"/>
              </a:buClr>
              <a:buSzPct val="100000"/>
              <a:buFont typeface="Arial" panose="020B0604020202020204" pitchFamily="34" charset="0"/>
              <a:buChar char="■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79973" marR="0" indent="-360354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8C8C8"/>
              </a:buClr>
              <a:buSzPct val="125000"/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30000"/>
              </a:spcBef>
            </a:pPr>
            <a:endParaRPr lang="ru-RU" altLang="de-DE" sz="1425" b="0" kern="0" dirty="0"/>
          </a:p>
          <a:p>
            <a:pPr>
              <a:spcBef>
                <a:spcPct val="30000"/>
              </a:spcBef>
            </a:pPr>
            <a:r>
              <a:rPr lang="ru-RU" sz="1500" b="0" dirty="0"/>
              <a:t>Эффективное использование внутренней теплоты кристаллов сахара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Гомогенизация массового потока продукта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Надежная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660805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4547BA-77D5-4AD1-9463-5EBD4086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00" y="1129051"/>
            <a:ext cx="8399501" cy="438085"/>
          </a:xfrm>
        </p:spPr>
        <p:txBody>
          <a:bodyPr/>
          <a:lstStyle/>
          <a:p>
            <a:r>
              <a:rPr lang="ru-RU" dirty="0"/>
              <a:t>Продукт: </a:t>
            </a:r>
            <a:r>
              <a:rPr lang="ru-RU" b="0" dirty="0"/>
              <a:t>испарительный сушильный аппарат с псевдоожиженным слоем (ИСАПС)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1F326F-4AF8-48EC-9453-2F3E333CC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7" b="46358"/>
          <a:stretch/>
        </p:blipFill>
        <p:spPr>
          <a:xfrm>
            <a:off x="552705" y="2047084"/>
            <a:ext cx="9727056" cy="27046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3155EB-409B-47CB-9E7E-81E91E5D4640}"/>
              </a:ext>
            </a:extLst>
          </p:cNvPr>
          <p:cNvSpPr txBox="1">
            <a:spLocks noChangeArrowheads="1"/>
          </p:cNvSpPr>
          <p:nvPr/>
        </p:nvSpPr>
        <p:spPr>
          <a:xfrm>
            <a:off x="868710" y="4998016"/>
            <a:ext cx="4319897" cy="1862723"/>
          </a:xfrm>
          <a:prstGeom prst="rect">
            <a:avLst/>
          </a:prstGeom>
        </p:spPr>
        <p:txBody>
          <a:bodyPr/>
          <a:lstStyle>
            <a:lvl1pPr marL="400040" marR="0" indent="-400040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321" indent="-134935" algn="l" defTabSz="1066773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4094" marR="0" indent="-352416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D8F3"/>
              </a:buClr>
              <a:buSzPct val="160000"/>
              <a:buFont typeface="Arial" charset="0"/>
              <a:buChar char="●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700171" marR="0" indent="-266693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30000"/>
              </a:spcBef>
            </a:pPr>
            <a:endParaRPr lang="ru-RU" altLang="de-DE" sz="1275" b="0" kern="0" dirty="0"/>
          </a:p>
          <a:p>
            <a:pPr>
              <a:spcBef>
                <a:spcPct val="30000"/>
              </a:spcBef>
            </a:pPr>
            <a:endParaRPr lang="ru-RU" altLang="de-DE" sz="1500" b="0" kern="0" dirty="0"/>
          </a:p>
          <a:p>
            <a:pPr>
              <a:spcBef>
                <a:spcPct val="30000"/>
              </a:spcBef>
            </a:pPr>
            <a:r>
              <a:rPr lang="ru-RU" sz="1500" b="0" dirty="0"/>
              <a:t>Более 90 % используемой для сушки энергии можно использовать повторно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Отсутствие загрязнения окружающей среды пылью или запахами</a:t>
            </a:r>
          </a:p>
          <a:p>
            <a:pPr marL="0" indent="0">
              <a:buNone/>
            </a:pPr>
            <a:endParaRPr lang="ru-RU" altLang="de-DE" sz="1500" b="0" kern="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10B345B-46CA-4750-BE91-395AD6EA8190}"/>
              </a:ext>
            </a:extLst>
          </p:cNvPr>
          <p:cNvSpPr txBox="1">
            <a:spLocks noChangeArrowheads="1"/>
          </p:cNvSpPr>
          <p:nvPr/>
        </p:nvSpPr>
        <p:spPr>
          <a:xfrm>
            <a:off x="5160673" y="5269367"/>
            <a:ext cx="5233379" cy="1862723"/>
          </a:xfrm>
          <a:prstGeom prst="rect">
            <a:avLst/>
          </a:prstGeom>
        </p:spPr>
        <p:txBody>
          <a:bodyPr/>
          <a:lstStyle>
            <a:lvl1pPr marL="400040" marR="0" indent="-400040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321" indent="-134935" algn="l" defTabSz="1066773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4094" marR="0" indent="-352416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D8F3"/>
              </a:buClr>
              <a:buSzPct val="160000"/>
              <a:buFont typeface="Arial" charset="0"/>
              <a:buChar char="●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700171" marR="0" indent="-266693" algn="l" defTabSz="106677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ct val="30000"/>
              </a:spcBef>
            </a:pPr>
            <a:endParaRPr lang="ru-RU" altLang="de-DE" sz="1275" b="0" kern="0" dirty="0"/>
          </a:p>
          <a:p>
            <a:pPr>
              <a:spcBef>
                <a:spcPct val="30000"/>
              </a:spcBef>
            </a:pPr>
            <a:r>
              <a:rPr lang="ru-RU" sz="1500" b="0" dirty="0"/>
              <a:t>Компактность благодаря инновационному дизайну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Высокая доступность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Интенсивность испарения воды до 80 т/ч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Две серии для разных продуктов</a:t>
            </a:r>
          </a:p>
          <a:p>
            <a:endParaRPr lang="ru-RU" altLang="de-DE" sz="1500" b="0" kern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8925A5B-86FF-404A-BF03-7F09AAA89BAD}"/>
              </a:ext>
            </a:extLst>
          </p:cNvPr>
          <p:cNvSpPr/>
          <p:nvPr/>
        </p:nvSpPr>
        <p:spPr bwMode="auto">
          <a:xfrm>
            <a:off x="470400" y="4156097"/>
            <a:ext cx="6988470" cy="387032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5" rIns="68570" bIns="34285" numCol="1" rtlCol="0" anchor="t" anchorCtr="0" compatLnSpc="1">
            <a:prstTxWarp prst="textNoShape">
              <a:avLst/>
            </a:prstTxWarp>
          </a:bodyPr>
          <a:lstStyle/>
          <a:p>
            <a:pPr defTabSz="799993">
              <a:buClrTx/>
              <a:buSzTx/>
            </a:pPr>
            <a:endParaRPr lang="ru-RU" sz="1575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C3B7A7E-3E2B-464D-8B08-5295B75C933D}"/>
              </a:ext>
            </a:extLst>
          </p:cNvPr>
          <p:cNvSpPr txBox="1"/>
          <p:nvPr/>
        </p:nvSpPr>
        <p:spPr>
          <a:xfrm>
            <a:off x="513779" y="4194192"/>
            <a:ext cx="69884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41" indent="-257141">
              <a:buFont typeface="Wingdings" panose="05000000000000000000" pitchFamily="2" charset="2"/>
              <a:buChar char="§"/>
            </a:pPr>
            <a:r>
              <a:rPr lang="ru-RU" sz="1500" dirty="0"/>
              <a:t>Охлаждение и обезвоживание свекловичного жома водяным паром</a:t>
            </a:r>
          </a:p>
        </p:txBody>
      </p:sp>
    </p:spTree>
    <p:extLst>
      <p:ext uri="{BB962C8B-B14F-4D97-AF65-F5344CB8AC3E}">
        <p14:creationId xmlns:p14="http://schemas.microsoft.com/office/powerpoint/2010/main" val="1837871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28A515-1480-4521-A71E-4FF631537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06" y="2777158"/>
            <a:ext cx="7444324" cy="446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779273-44B0-4A66-AC46-878EBE9E8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44" y="1506828"/>
            <a:ext cx="3482294" cy="2435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AB7302-8039-41F0-AF86-7C85803B3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36" y="1506828"/>
            <a:ext cx="3366708" cy="2494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">
            <a:extLst>
              <a:ext uri="{FF2B5EF4-FFF2-40B4-BE49-F238E27FC236}">
                <a16:creationId xmlns:a16="http://schemas.microsoft.com/office/drawing/2014/main" id="{4BF05739-F5C2-4E65-B195-97C668DF9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81" y="455903"/>
            <a:ext cx="835342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6560" tIns="53280" rIns="106560" bIns="53280"/>
          <a:lstStyle>
            <a:lvl1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400" b="1" dirty="0"/>
              <a:t>Продукт: </a:t>
            </a:r>
            <a:r>
              <a:rPr lang="ru-RU" altLang="de-DE" sz="2400" b="1" dirty="0"/>
              <a:t>Оборудование для очистки свеклы от примесей на тракте подачи</a:t>
            </a:r>
          </a:p>
        </p:txBody>
      </p:sp>
      <p:sp>
        <p:nvSpPr>
          <p:cNvPr id="12" name="Oval 31">
            <a:extLst>
              <a:ext uri="{FF2B5EF4-FFF2-40B4-BE49-F238E27FC236}">
                <a16:creationId xmlns:a16="http://schemas.microsoft.com/office/drawing/2014/main" id="{90828147-8032-4369-8F53-81501EB6224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782289">
            <a:off x="7618878" y="6111391"/>
            <a:ext cx="1656184" cy="162426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</a:rPr>
              <a:t>Удаление до 90% примесей</a:t>
            </a:r>
            <a:endParaRPr lang="en-GB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98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43" y="1258502"/>
            <a:ext cx="6095093" cy="329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10AE36B-05C1-40FB-B335-90B0B19F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55" y="268050"/>
            <a:ext cx="8349007" cy="799981"/>
          </a:xfrm>
        </p:spPr>
        <p:txBody>
          <a:bodyPr/>
          <a:lstStyle/>
          <a:p>
            <a:r>
              <a:rPr lang="ru-RU" sz="2000" dirty="0"/>
              <a:t>Продукт: </a:t>
            </a:r>
            <a:r>
              <a:rPr lang="ru-RU" altLang="ru-RU" sz="2000" dirty="0"/>
              <a:t>Мост радиального отстойника </a:t>
            </a:r>
            <a:br>
              <a:rPr lang="ru-RU" altLang="ru-RU" sz="2000" dirty="0"/>
            </a:br>
            <a:r>
              <a:rPr lang="ru-RU" altLang="ru-RU" sz="2000" dirty="0"/>
              <a:t>                  (диаметром от 40 до 72м)</a:t>
            </a:r>
            <a:br>
              <a:rPr lang="ru-RU" altLang="ru-RU" sz="2000" dirty="0"/>
            </a:br>
            <a:endParaRPr lang="ru-RU" altLang="ru-RU" sz="20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665D382-7628-432A-9C89-82A867896C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80829" y="3848917"/>
            <a:ext cx="304755" cy="30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7983690-5297-48E9-84E5-9BD31E3F4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3206" y="4001294"/>
            <a:ext cx="304755" cy="30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5A9537-2A76-4C4B-96D0-21D8C508A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8" t="16984" r="1428" b="6826"/>
          <a:stretch/>
        </p:blipFill>
        <p:spPr>
          <a:xfrm>
            <a:off x="3352301" y="4170987"/>
            <a:ext cx="7237923" cy="3618962"/>
          </a:xfrm>
          <a:prstGeom prst="rect">
            <a:avLst/>
          </a:prstGeom>
        </p:spPr>
      </p:pic>
      <p:sp>
        <p:nvSpPr>
          <p:cNvPr id="7" name="Oval 31">
            <a:extLst>
              <a:ext uri="{FF2B5EF4-FFF2-40B4-BE49-F238E27FC236}">
                <a16:creationId xmlns:a16="http://schemas.microsoft.com/office/drawing/2014/main" id="{E03C3A70-D40A-465B-922C-8AF008F66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320" y="4745792"/>
            <a:ext cx="2303913" cy="2259516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b="1">
                <a:solidFill>
                  <a:schemeClr val="tx1"/>
                </a:solidFill>
              </a:rPr>
              <a:t>Удаляет </a:t>
            </a:r>
          </a:p>
          <a:p>
            <a:pPr algn="ctr"/>
            <a:r>
              <a:rPr lang="ru-RU" sz="2000" b="1">
                <a:solidFill>
                  <a:schemeClr val="tx1"/>
                </a:solidFill>
              </a:rPr>
              <a:t>50-55 % </a:t>
            </a:r>
          </a:p>
          <a:p>
            <a:pPr algn="ctr"/>
            <a:r>
              <a:rPr lang="ru-RU" sz="2000" b="1">
                <a:solidFill>
                  <a:schemeClr val="tx1"/>
                </a:solidFill>
              </a:rPr>
              <a:t>взвешенных </a:t>
            </a:r>
          </a:p>
          <a:p>
            <a:pPr algn="ctr"/>
            <a:r>
              <a:rPr lang="ru-RU" sz="2000" b="1">
                <a:solidFill>
                  <a:schemeClr val="tx1"/>
                </a:solidFill>
              </a:rPr>
              <a:t>веществ</a:t>
            </a:r>
            <a:endParaRPr lang="en-GB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65DA4-04E3-47C0-80CC-7E9F72488E4D}"/>
              </a:ext>
            </a:extLst>
          </p:cNvPr>
          <p:cNvSpPr txBox="1"/>
          <p:nvPr/>
        </p:nvSpPr>
        <p:spPr>
          <a:xfrm>
            <a:off x="6780791" y="1487069"/>
            <a:ext cx="3809433" cy="284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40" indent="-400040" defTabSz="1066773">
              <a:spcBef>
                <a:spcPct val="30000"/>
              </a:spcBef>
              <a:buClr>
                <a:srgbClr val="00B0F0"/>
              </a:buClr>
              <a:buSzPct val="160000"/>
              <a:buFont typeface="Arial" charset="0"/>
              <a:buChar char="■"/>
            </a:pPr>
            <a:r>
              <a:rPr lang="ru-RU" sz="1800" dirty="0">
                <a:solidFill>
                  <a:schemeClr val="tx1"/>
                </a:solidFill>
                <a:latin typeface="+mn-lt"/>
                <a:cs typeface="+mn-cs"/>
              </a:rPr>
              <a:t>Самый эффективный способ очистки транспортерно-моечной воды</a:t>
            </a:r>
          </a:p>
          <a:p>
            <a:pPr marL="400040" indent="-400040" defTabSz="1066773">
              <a:spcBef>
                <a:spcPct val="30000"/>
              </a:spcBef>
              <a:buClr>
                <a:srgbClr val="00B0F0"/>
              </a:buClr>
              <a:buSzPct val="160000"/>
              <a:buFont typeface="Arial" charset="0"/>
              <a:buChar char="■"/>
            </a:pPr>
            <a:endParaRPr lang="ru-RU" sz="18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00040" indent="-400040" defTabSz="1066773">
              <a:spcBef>
                <a:spcPct val="30000"/>
              </a:spcBef>
              <a:buClr>
                <a:srgbClr val="00B0F0"/>
              </a:buClr>
              <a:buSzPct val="160000"/>
              <a:buFont typeface="Arial" charset="0"/>
              <a:buChar char="■"/>
            </a:pPr>
            <a:r>
              <a:rPr lang="ru-RU" sz="1800" dirty="0">
                <a:solidFill>
                  <a:schemeClr val="tx1"/>
                </a:solidFill>
                <a:latin typeface="+mn-lt"/>
                <a:cs typeface="+mn-cs"/>
              </a:rPr>
              <a:t>Снижение расхода промышленной воды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C2DE87-71EC-4576-8282-33B3761EFA7C}"/>
              </a:ext>
            </a:extLst>
          </p:cNvPr>
          <p:cNvSpPr txBox="1"/>
          <p:nvPr/>
        </p:nvSpPr>
        <p:spPr>
          <a:xfrm>
            <a:off x="6265505" y="767784"/>
            <a:ext cx="245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Производится в РФ</a:t>
            </a:r>
          </a:p>
        </p:txBody>
      </p:sp>
    </p:spTree>
    <p:extLst>
      <p:ext uri="{BB962C8B-B14F-4D97-AF65-F5344CB8AC3E}">
        <p14:creationId xmlns:p14="http://schemas.microsoft.com/office/powerpoint/2010/main" val="1372035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439672" y="1048983"/>
            <a:ext cx="9617231" cy="6456989"/>
          </a:xfrm>
        </p:spPr>
        <p:txBody>
          <a:bodyPr/>
          <a:lstStyle/>
          <a:p>
            <a:pPr marL="400010" lvl="2" indent="-400010" algn="just">
              <a:buClr>
                <a:srgbClr val="0070C0"/>
              </a:buClr>
              <a:buFontTx/>
              <a:buChar char="■"/>
            </a:pPr>
            <a:r>
              <a:rPr lang="ru-RU" altLang="ru-RU" sz="1600" b="1" dirty="0"/>
              <a:t>Станции дефекосатурации</a:t>
            </a:r>
            <a:r>
              <a:rPr lang="ru-RU" altLang="ru-RU" sz="1600" dirty="0"/>
              <a:t> производительностью 4 000, 6 000, 8 000, 10 000 и 12 000 тонн сахарной свеклы в сутки</a:t>
            </a:r>
            <a:r>
              <a:rPr lang="en-US" altLang="ru-RU" sz="1600" dirty="0"/>
              <a:t>: </a:t>
            </a:r>
            <a:endParaRPr lang="ru-RU" altLang="ru-RU" sz="1600" dirty="0"/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аппараты предварительной дефекации, основной холодной дефекации, основной горячей дефекации;</a:t>
            </a:r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сборник осветленного </a:t>
            </a:r>
          </a:p>
          <a:p>
            <a:pPr marL="446043" lvl="3" indent="0" algn="just">
              <a:buClr>
                <a:srgbClr val="0070C0"/>
              </a:buClr>
            </a:pPr>
            <a:r>
              <a:rPr lang="ru-RU" altLang="ru-RU" sz="1600" dirty="0"/>
              <a:t>сока </a:t>
            </a:r>
            <a:r>
              <a:rPr lang="en-US" altLang="ru-RU" sz="1600" dirty="0"/>
              <a:t>I</a:t>
            </a:r>
            <a:r>
              <a:rPr lang="ru-RU" altLang="ru-RU" sz="1600" dirty="0"/>
              <a:t> сатурации;</a:t>
            </a:r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декантатор;</a:t>
            </a:r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станция приготовления </a:t>
            </a:r>
          </a:p>
          <a:p>
            <a:pPr marL="446043" lvl="3" indent="0" algn="just">
              <a:buClr>
                <a:srgbClr val="0070C0"/>
              </a:buClr>
            </a:pPr>
            <a:r>
              <a:rPr lang="ru-RU" altLang="ru-RU" sz="1600" dirty="0"/>
              <a:t>и дозирования флокулянта; </a:t>
            </a:r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аппарат </a:t>
            </a:r>
            <a:r>
              <a:rPr lang="en-US" altLang="ru-RU" sz="1600" dirty="0"/>
              <a:t>I</a:t>
            </a:r>
            <a:r>
              <a:rPr lang="ru-RU" altLang="ru-RU" sz="1600" dirty="0"/>
              <a:t> сатурации; </a:t>
            </a:r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сборник суспензии сока </a:t>
            </a:r>
          </a:p>
          <a:p>
            <a:pPr marL="446043" lvl="3" indent="0" algn="just">
              <a:buClr>
                <a:srgbClr val="0070C0"/>
              </a:buClr>
            </a:pPr>
            <a:r>
              <a:rPr lang="en-US" altLang="ru-RU" sz="1600" dirty="0"/>
              <a:t>I</a:t>
            </a:r>
            <a:r>
              <a:rPr lang="ru-RU" altLang="ru-RU" sz="1600" dirty="0"/>
              <a:t> сатурации; </a:t>
            </a:r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аппарат </a:t>
            </a:r>
            <a:r>
              <a:rPr lang="en-US" altLang="ru-RU" sz="1600" dirty="0"/>
              <a:t>II</a:t>
            </a:r>
            <a:r>
              <a:rPr lang="ru-RU" altLang="ru-RU" sz="1600" dirty="0"/>
              <a:t> сатурации;</a:t>
            </a:r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дозреватель сока </a:t>
            </a:r>
          </a:p>
          <a:p>
            <a:pPr marL="446043" lvl="3" indent="0" algn="just">
              <a:buClr>
                <a:srgbClr val="0070C0"/>
              </a:buClr>
            </a:pPr>
            <a:r>
              <a:rPr lang="en-US" altLang="ru-RU" sz="1600" dirty="0"/>
              <a:t>II</a:t>
            </a:r>
            <a:r>
              <a:rPr lang="ru-RU" altLang="ru-RU" sz="1600" dirty="0"/>
              <a:t> сатурации; </a:t>
            </a:r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сборник нефильтрованного</a:t>
            </a:r>
          </a:p>
          <a:p>
            <a:pPr marL="446043" lvl="3" indent="0" algn="just">
              <a:buClr>
                <a:srgbClr val="0070C0"/>
              </a:buClr>
            </a:pPr>
            <a:r>
              <a:rPr lang="ru-RU" altLang="ru-RU" sz="1600" dirty="0"/>
              <a:t>сока 2 сатурации;</a:t>
            </a:r>
          </a:p>
          <a:p>
            <a:pPr marL="846053" lvl="3" indent="-400010" algn="just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altLang="ru-RU" sz="1600" dirty="0"/>
              <a:t>сборник пены и </a:t>
            </a:r>
          </a:p>
          <a:p>
            <a:pPr marL="446043" lvl="3" indent="0" algn="just">
              <a:buClr>
                <a:srgbClr val="0070C0"/>
              </a:buClr>
            </a:pPr>
            <a:r>
              <a:rPr lang="ru-RU" altLang="ru-RU" sz="1600" dirty="0"/>
              <a:t>перебросов.</a:t>
            </a:r>
          </a:p>
        </p:txBody>
      </p:sp>
      <p:sp>
        <p:nvSpPr>
          <p:cNvPr id="15366" name="Заголовок 1"/>
          <p:cNvSpPr>
            <a:spLocks noGrp="1"/>
          </p:cNvSpPr>
          <p:nvPr>
            <p:ph type="title"/>
          </p:nvPr>
        </p:nvSpPr>
        <p:spPr>
          <a:xfrm>
            <a:off x="439673" y="344238"/>
            <a:ext cx="8349007" cy="704745"/>
          </a:xfrm>
        </p:spPr>
        <p:txBody>
          <a:bodyPr/>
          <a:lstStyle/>
          <a:p>
            <a:r>
              <a:rPr lang="ru-RU" altLang="ru-RU" sz="2000" dirty="0"/>
              <a:t>Собственное производство технологического оборудования.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999" y="2020389"/>
            <a:ext cx="5942716" cy="49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9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88" y="463550"/>
            <a:ext cx="8123410" cy="958850"/>
          </a:xfrm>
        </p:spPr>
        <p:txBody>
          <a:bodyPr/>
          <a:lstStyle/>
          <a:p>
            <a:r>
              <a:rPr lang="ru-RU" sz="2400" dirty="0"/>
              <a:t>Продукт: </a:t>
            </a:r>
            <a:r>
              <a:rPr lang="ru-RU" sz="2400" dirty="0" err="1"/>
              <a:t>Декантатор</a:t>
            </a:r>
            <a:r>
              <a:rPr lang="ru-RU" sz="2400" dirty="0"/>
              <a:t> сока 1 сатурации со станцией </a:t>
            </a:r>
            <a:br>
              <a:rPr lang="ru-RU" sz="2400" dirty="0"/>
            </a:br>
            <a:r>
              <a:rPr lang="ru-RU" sz="2400" dirty="0"/>
              <a:t>                 </a:t>
            </a:r>
            <a:r>
              <a:rPr lang="ru-RU" sz="2400" dirty="0" err="1"/>
              <a:t>флоккулянта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9" y="1720099"/>
            <a:ext cx="4055458" cy="2281195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1395413" y="7418388"/>
            <a:ext cx="24892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662" tIns="53331" rIns="106662" bIns="53331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defTabSz="1066800" rtl="0" eaLnBrk="1" fontAlgn="auto" hangingPunct="1">
              <a:spcBef>
                <a:spcPts val="0"/>
              </a:spcBef>
              <a:spcAft>
                <a:spcPts val="0"/>
              </a:spcAft>
              <a:defRPr sz="1200" b="1" i="1" kern="1200">
                <a:solidFill>
                  <a:srgbClr val="009EE0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/>
              <a:t>Passion for Progress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970338" y="7418388"/>
            <a:ext cx="2225675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662" tIns="53331" rIns="106662" bIns="53331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defTabSz="1066800" rtl="0" eaLnBrk="1" fontAlgn="auto" hangingPunct="1">
              <a:spcBef>
                <a:spcPts val="0"/>
              </a:spcBef>
              <a:spcAft>
                <a:spcPts val="0"/>
              </a:spcAft>
              <a:defRPr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/>
              <a:t>- PUBLIC - © BMA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212013" y="7410450"/>
            <a:ext cx="24892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662" tIns="53331" rIns="106662" bIns="53331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defTabSz="1066800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A5638CB-001A-4D4E-9972-9351660B0F1A}" type="slidenum">
              <a:rPr lang="de-DE" altLang="de-DE" smtClean="0"/>
              <a:pPr>
                <a:defRPr/>
              </a:pPr>
              <a:t>26</a:t>
            </a:fld>
            <a:endParaRPr lang="de-DE" alt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5" r="25714"/>
          <a:stretch/>
        </p:blipFill>
        <p:spPr>
          <a:xfrm>
            <a:off x="4817345" y="1082142"/>
            <a:ext cx="5180829" cy="59998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7616EB-3EFF-4785-AC19-FB84F6C4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49" y="4433342"/>
            <a:ext cx="3487214" cy="2706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C84484-3F24-4316-B92E-B65AE33F451F}"/>
              </a:ext>
            </a:extLst>
          </p:cNvPr>
          <p:cNvSpPr txBox="1"/>
          <p:nvPr/>
        </p:nvSpPr>
        <p:spPr>
          <a:xfrm>
            <a:off x="6182519" y="1053068"/>
            <a:ext cx="245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Производится в РФ</a:t>
            </a:r>
          </a:p>
        </p:txBody>
      </p:sp>
    </p:spTree>
    <p:extLst>
      <p:ext uri="{BB962C8B-B14F-4D97-AF65-F5344CB8AC3E}">
        <p14:creationId xmlns:p14="http://schemas.microsoft.com/office/powerpoint/2010/main" val="1631726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88" y="463550"/>
            <a:ext cx="8496026" cy="958850"/>
          </a:xfrm>
        </p:spPr>
        <p:txBody>
          <a:bodyPr/>
          <a:lstStyle/>
          <a:p>
            <a:r>
              <a:rPr lang="ru-RU" sz="2400" dirty="0"/>
              <a:t>Примеры: Оборудование станции </a:t>
            </a:r>
            <a:r>
              <a:rPr lang="ru-RU" sz="2400" dirty="0" err="1"/>
              <a:t>дефекосатурации</a:t>
            </a:r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1395413" y="7418388"/>
            <a:ext cx="24892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662" tIns="53331" rIns="106662" bIns="53331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defTabSz="1066800" rtl="0" eaLnBrk="1" fontAlgn="auto" hangingPunct="1">
              <a:spcBef>
                <a:spcPts val="0"/>
              </a:spcBef>
              <a:spcAft>
                <a:spcPts val="0"/>
              </a:spcAft>
              <a:defRPr sz="1200" b="1" i="1" kern="1200">
                <a:solidFill>
                  <a:srgbClr val="009EE0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/>
              <a:t>Passion for Progress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970338" y="7418388"/>
            <a:ext cx="2225675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662" tIns="53331" rIns="106662" bIns="53331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defTabSz="1066800" rtl="0" eaLnBrk="1" fontAlgn="auto" hangingPunct="1">
              <a:spcBef>
                <a:spcPts val="0"/>
              </a:spcBef>
              <a:spcAft>
                <a:spcPts val="0"/>
              </a:spcAft>
              <a:defRPr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/>
              <a:t>- PUBLIC - © BMA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212013" y="7410450"/>
            <a:ext cx="24892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662" tIns="53331" rIns="106662" bIns="53331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defTabSz="1066800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A5638CB-001A-4D4E-9972-9351660B0F1A}" type="slidenum">
              <a:rPr lang="de-DE" altLang="de-DE" smtClean="0"/>
              <a:pPr>
                <a:defRPr/>
              </a:pPr>
              <a:t>27</a:t>
            </a:fld>
            <a:endParaRPr lang="de-DE" altLang="de-DE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2" y="1112474"/>
            <a:ext cx="4619466" cy="34646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77" y="2876244"/>
            <a:ext cx="5759122" cy="43193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09395" y="1334691"/>
            <a:ext cx="2190402" cy="415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Преддефекатор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5142" y="5443958"/>
            <a:ext cx="2020830" cy="7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Сатуратор </a:t>
            </a:r>
            <a:r>
              <a:rPr lang="en-US" dirty="0">
                <a:solidFill>
                  <a:schemeClr val="tx1"/>
                </a:solidFill>
              </a:rPr>
              <a:t>I, II.</a:t>
            </a:r>
          </a:p>
          <a:p>
            <a:r>
              <a:rPr lang="ru-RU" dirty="0" err="1">
                <a:solidFill>
                  <a:schemeClr val="tx1"/>
                </a:solidFill>
              </a:rPr>
              <a:t>Дозреватель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09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2" y="977407"/>
            <a:ext cx="4305349" cy="257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Заголовок 1"/>
          <p:cNvSpPr>
            <a:spLocks noGrp="1"/>
          </p:cNvSpPr>
          <p:nvPr>
            <p:ph type="title"/>
          </p:nvPr>
        </p:nvSpPr>
        <p:spPr>
          <a:xfrm>
            <a:off x="228566" y="182453"/>
            <a:ext cx="8705040" cy="783992"/>
          </a:xfrm>
        </p:spPr>
        <p:txBody>
          <a:bodyPr/>
          <a:lstStyle/>
          <a:p>
            <a:r>
              <a:rPr lang="ru-RU" altLang="ru-RU" sz="2400" u="sng" dirty="0"/>
              <a:t>Примеры:</a:t>
            </a:r>
            <a:r>
              <a:rPr lang="ru-RU" altLang="ru-RU" sz="2400" dirty="0"/>
              <a:t>  Нестандартное и емкостное оборудование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404866" y="3501996"/>
            <a:ext cx="3182462" cy="45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646" tIns="53323" rIns="106646" bIns="53323" numCol="1" anchor="t" anchorCtr="0" compatLnSpc="1">
            <a:prstTxWarp prst="textNoShape">
              <a:avLst/>
            </a:prstTxWarp>
          </a:bodyPr>
          <a:lstStyle>
            <a:lvl1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kern="0" dirty="0"/>
              <a:t>Сборники конденсата </a:t>
            </a: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r="17291"/>
          <a:stretch/>
        </p:blipFill>
        <p:spPr>
          <a:xfrm>
            <a:off x="304754" y="3944212"/>
            <a:ext cx="3228374" cy="2673688"/>
          </a:xfrm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86160" y="6655200"/>
            <a:ext cx="4076783" cy="76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646" tIns="53323" rIns="106646" bIns="53323" numCol="1" anchor="t" anchorCtr="0" compatLnSpc="1">
            <a:prstTxWarp prst="textNoShape">
              <a:avLst/>
            </a:prstTxWarp>
          </a:bodyPr>
          <a:lstStyle>
            <a:lvl1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kern="0" dirty="0"/>
              <a:t>Сборники технологические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7B1BC29-AC59-453F-B5F4-BE968BE642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11602" b="2803"/>
          <a:stretch/>
        </p:blipFill>
        <p:spPr bwMode="auto">
          <a:xfrm>
            <a:off x="5179611" y="966445"/>
            <a:ext cx="3753995" cy="257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6">
            <a:extLst>
              <a:ext uri="{FF2B5EF4-FFF2-40B4-BE49-F238E27FC236}">
                <a16:creationId xmlns:a16="http://schemas.microsoft.com/office/drawing/2014/main" id="{CC73685E-97BA-4025-AAB0-8B4B5D9787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13065" r="28115" b="8224"/>
          <a:stretch/>
        </p:blipFill>
        <p:spPr bwMode="auto">
          <a:xfrm>
            <a:off x="6502648" y="4020101"/>
            <a:ext cx="3859010" cy="267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0D4AC3-D871-45A7-86B7-2664E8A00794}"/>
              </a:ext>
            </a:extLst>
          </p:cNvPr>
          <p:cNvSpPr/>
          <p:nvPr/>
        </p:nvSpPr>
        <p:spPr>
          <a:xfrm>
            <a:off x="5816249" y="3514093"/>
            <a:ext cx="375399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kern="0" dirty="0">
                <a:solidFill>
                  <a:schemeClr val="tx1"/>
                </a:solidFill>
              </a:rPr>
              <a:t>Скоростные подогреватели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E3D3B-BF03-4C77-8BDC-F9DF010E035F}"/>
              </a:ext>
            </a:extLst>
          </p:cNvPr>
          <p:cNvSpPr/>
          <p:nvPr/>
        </p:nvSpPr>
        <p:spPr>
          <a:xfrm>
            <a:off x="7081851" y="6759386"/>
            <a:ext cx="3435045" cy="415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kern="0" dirty="0">
                <a:solidFill>
                  <a:schemeClr val="tx1"/>
                </a:solidFill>
              </a:rPr>
              <a:t>Шахта </a:t>
            </a:r>
            <a:r>
              <a:rPr lang="ru-RU" altLang="ru-RU" b="1" kern="0" dirty="0" err="1">
                <a:solidFill>
                  <a:schemeClr val="tx1"/>
                </a:solidFill>
              </a:rPr>
              <a:t>жомового</a:t>
            </a:r>
            <a:r>
              <a:rPr lang="ru-RU" altLang="ru-RU" b="1" kern="0" dirty="0">
                <a:solidFill>
                  <a:schemeClr val="tx1"/>
                </a:solidFill>
              </a:rPr>
              <a:t> пресса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9B0E407F-DAF2-4B4D-8004-71337EA244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4549"/>
          <a:stretch/>
        </p:blipFill>
        <p:spPr bwMode="auto">
          <a:xfrm>
            <a:off x="3765359" y="3925105"/>
            <a:ext cx="2482111" cy="26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CFE2724-8EC7-4AA1-8F78-B49607F50B37}"/>
              </a:ext>
            </a:extLst>
          </p:cNvPr>
          <p:cNvSpPr txBox="1">
            <a:spLocks/>
          </p:cNvSpPr>
          <p:nvPr/>
        </p:nvSpPr>
        <p:spPr bwMode="auto">
          <a:xfrm>
            <a:off x="4162943" y="6644238"/>
            <a:ext cx="3228374" cy="4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646" tIns="53323" rIns="106646" bIns="53323" numCol="1" anchor="t" anchorCtr="0" compatLnSpc="1">
            <a:prstTxWarp prst="textNoShape">
              <a:avLst/>
            </a:prstTxWarp>
          </a:bodyPr>
          <a:lstStyle>
            <a:lvl1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defTabSz="10668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defTabSz="10668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kern="0" dirty="0"/>
              <a:t>Роликовый </a:t>
            </a:r>
          </a:p>
          <a:p>
            <a:pPr eaLnBrk="1" hangingPunct="1"/>
            <a:r>
              <a:rPr lang="ru-RU" altLang="ru-RU" sz="2000" kern="0" dirty="0" err="1"/>
              <a:t>вращатель</a:t>
            </a:r>
            <a:r>
              <a:rPr lang="ru-RU" altLang="ru-RU" sz="2000" kern="0" dirty="0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0888B-0FF6-4A1C-AB4B-5BF1A6B3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58" y="1348976"/>
            <a:ext cx="8049801" cy="438085"/>
          </a:xfrm>
        </p:spPr>
        <p:txBody>
          <a:bodyPr wrap="square" anchor="t">
            <a:normAutofit fontScale="90000"/>
          </a:bodyPr>
          <a:lstStyle/>
          <a:p>
            <a:r>
              <a:rPr lang="ru-RU" dirty="0"/>
              <a:t>Послепродажное обслуживание</a:t>
            </a:r>
          </a:p>
        </p:txBody>
      </p:sp>
      <p:pic>
        <p:nvPicPr>
          <p:cNvPr id="10" name="Grafik 9" descr="Изображение, содержащее грузовик, улицу, вид снаружи, здание.  Автоматически сгенерированное описание">
            <a:extLst>
              <a:ext uri="{FF2B5EF4-FFF2-40B4-BE49-F238E27FC236}">
                <a16:creationId xmlns:a16="http://schemas.microsoft.com/office/drawing/2014/main" id="{21E2A068-6944-4C1A-BA28-6E6CA79C47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44" b="42904"/>
          <a:stretch/>
        </p:blipFill>
        <p:spPr>
          <a:xfrm>
            <a:off x="479988" y="1847060"/>
            <a:ext cx="9721673" cy="270469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AF981440-52F5-46D6-8EE5-8107DA90E619}"/>
              </a:ext>
            </a:extLst>
          </p:cNvPr>
          <p:cNvSpPr txBox="1">
            <a:spLocks noChangeArrowheads="1"/>
          </p:cNvSpPr>
          <p:nvPr/>
        </p:nvSpPr>
        <p:spPr>
          <a:xfrm>
            <a:off x="931644" y="4573661"/>
            <a:ext cx="3897506" cy="1680912"/>
          </a:xfrm>
          <a:prstGeom prst="rect">
            <a:avLst/>
          </a:prstGeom>
        </p:spPr>
        <p:txBody>
          <a:bodyPr/>
          <a:lstStyle>
            <a:lvl1pPr marL="358766" marR="0" indent="-358766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82" indent="-359991" algn="l" defTabSz="1066773" rtl="0" eaLnBrk="1" fontAlgn="base" hangingPunct="1">
              <a:spcBef>
                <a:spcPts val="6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719982" marR="0" indent="-359991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8D9FC"/>
              </a:buClr>
              <a:buSzPct val="100000"/>
              <a:buFont typeface="Arial" panose="020B0604020202020204" pitchFamily="34" charset="0"/>
              <a:buChar char="■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79973" marR="0" indent="-360354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8C8C8"/>
              </a:buClr>
              <a:buSzPct val="125000"/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30000"/>
              </a:spcBef>
              <a:buNone/>
            </a:pPr>
            <a:endParaRPr lang="ru-RU" altLang="de-DE" sz="1500" b="0" kern="0" dirty="0"/>
          </a:p>
          <a:p>
            <a:pPr>
              <a:spcBef>
                <a:spcPct val="30000"/>
              </a:spcBef>
            </a:pPr>
            <a:r>
              <a:rPr lang="ru-RU" sz="1500" b="0" dirty="0"/>
              <a:t>Диагностика и гарантийное сопровождение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Ремонтные работы </a:t>
            </a:r>
          </a:p>
          <a:p>
            <a:pPr>
              <a:spcBef>
                <a:spcPct val="30000"/>
              </a:spcBef>
            </a:pPr>
            <a:r>
              <a:rPr lang="ru-RU" sz="1500" b="0" dirty="0"/>
              <a:t>Переоборудование – модернизации управленческой части центрифуг</a:t>
            </a:r>
          </a:p>
          <a:p>
            <a:pPr>
              <a:spcBef>
                <a:spcPct val="30000"/>
              </a:spcBef>
            </a:pPr>
            <a:endParaRPr lang="ru-RU" altLang="de-DE" sz="1500" b="0" kern="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BB9BAA4-9E56-4291-B8F0-B495E0B691C5}"/>
              </a:ext>
            </a:extLst>
          </p:cNvPr>
          <p:cNvSpPr txBox="1">
            <a:spLocks noChangeArrowheads="1"/>
          </p:cNvSpPr>
          <p:nvPr/>
        </p:nvSpPr>
        <p:spPr>
          <a:xfrm>
            <a:off x="5246662" y="4566043"/>
            <a:ext cx="4046984" cy="1680912"/>
          </a:xfrm>
          <a:prstGeom prst="rect">
            <a:avLst/>
          </a:prstGeom>
        </p:spPr>
        <p:txBody>
          <a:bodyPr/>
          <a:lstStyle>
            <a:lvl1pPr marL="358766" marR="0" indent="-358766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82" indent="-359991" algn="l" defTabSz="1066773" rtl="0" eaLnBrk="1" fontAlgn="base" hangingPunct="1">
              <a:spcBef>
                <a:spcPts val="6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719982" marR="0" indent="-359991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8D9FC"/>
              </a:buClr>
              <a:buSzPct val="100000"/>
              <a:buFont typeface="Arial" panose="020B0604020202020204" pitchFamily="34" charset="0"/>
              <a:buChar char="■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79973" marR="0" indent="-360354" algn="l" defTabSz="10667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8C8C8"/>
              </a:buClr>
              <a:buSzPct val="125000"/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158946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134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323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512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701" indent="-279393" algn="l" defTabSz="106677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30000"/>
              </a:spcBef>
              <a:buNone/>
            </a:pPr>
            <a:endParaRPr lang="ru-RU" altLang="de-DE" sz="1500" b="0" kern="0" dirty="0"/>
          </a:p>
          <a:p>
            <a:pPr>
              <a:spcBef>
                <a:spcPct val="30000"/>
              </a:spcBef>
            </a:pPr>
            <a:r>
              <a:rPr lang="ru-RU" sz="1500" b="0" dirty="0"/>
              <a:t>Запчасти – собственный склад в России</a:t>
            </a:r>
          </a:p>
          <a:p>
            <a:r>
              <a:rPr lang="ru-RU" sz="1500" b="0" dirty="0"/>
              <a:t>Аварийное обслуживание: 24 часа в сутки, 7 дней в неделю</a:t>
            </a:r>
          </a:p>
        </p:txBody>
      </p:sp>
    </p:spTree>
    <p:extLst>
      <p:ext uri="{BB962C8B-B14F-4D97-AF65-F5344CB8AC3E}">
        <p14:creationId xmlns:p14="http://schemas.microsoft.com/office/powerpoint/2010/main" val="84496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4A386-0244-4763-A977-BCD099BC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Краткий обзор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6AE47F6-E4C4-45E1-AA61-5D2F3F423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58" y="1787061"/>
            <a:ext cx="6714211" cy="382066"/>
          </a:xfrm>
        </p:spPr>
        <p:txBody>
          <a:bodyPr/>
          <a:lstStyle/>
          <a:p>
            <a:r>
              <a:rPr lang="ru-RU" dirty="0"/>
              <a:t>BMA в цифрах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758EF73-A17E-448B-B95D-EA90474D1F1F}"/>
              </a:ext>
            </a:extLst>
          </p:cNvPr>
          <p:cNvGrpSpPr/>
          <p:nvPr/>
        </p:nvGrpSpPr>
        <p:grpSpPr>
          <a:xfrm>
            <a:off x="3172568" y="2391473"/>
            <a:ext cx="1095611" cy="1209709"/>
            <a:chOff x="2552509" y="4068373"/>
            <a:chExt cx="1461032" cy="1613185"/>
          </a:xfrm>
          <a:solidFill>
            <a:srgbClr val="00B0F0"/>
          </a:solidFill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F401E717-2D53-4961-B7B2-FC39AD291883}"/>
                </a:ext>
              </a:extLst>
            </p:cNvPr>
            <p:cNvGrpSpPr/>
            <p:nvPr/>
          </p:nvGrpSpPr>
          <p:grpSpPr>
            <a:xfrm>
              <a:off x="2973311" y="4068373"/>
              <a:ext cx="629142" cy="1613185"/>
              <a:chOff x="1188082" y="4000886"/>
              <a:chExt cx="593378" cy="1521482"/>
            </a:xfrm>
            <a:grpFill/>
          </p:grpSpPr>
          <p:sp>
            <p:nvSpPr>
              <p:cNvPr id="19" name="Abgerundetes Rechteck 17">
                <a:extLst>
                  <a:ext uri="{FF2B5EF4-FFF2-40B4-BE49-F238E27FC236}">
                    <a16:creationId xmlns:a16="http://schemas.microsoft.com/office/drawing/2014/main" id="{A62A39E4-65D8-449F-B680-6C6F09607A8A}"/>
                  </a:ext>
                </a:extLst>
              </p:cNvPr>
              <p:cNvSpPr/>
              <p:nvPr/>
            </p:nvSpPr>
            <p:spPr>
              <a:xfrm>
                <a:off x="1313551" y="4913775"/>
                <a:ext cx="342441" cy="6085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75" dirty="0"/>
              </a:p>
            </p:txBody>
          </p:sp>
          <p:sp>
            <p:nvSpPr>
              <p:cNvPr id="20" name="Abgerundetes Rechteck 18">
                <a:extLst>
                  <a:ext uri="{FF2B5EF4-FFF2-40B4-BE49-F238E27FC236}">
                    <a16:creationId xmlns:a16="http://schemas.microsoft.com/office/drawing/2014/main" id="{32EFBB4A-8000-451E-805F-7BD972EBA4B1}"/>
                  </a:ext>
                </a:extLst>
              </p:cNvPr>
              <p:cNvSpPr/>
              <p:nvPr/>
            </p:nvSpPr>
            <p:spPr>
              <a:xfrm>
                <a:off x="1188082" y="4381257"/>
                <a:ext cx="593378" cy="6085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75" dirty="0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0887C94B-4CE2-4D5A-8EDD-0A6C3CDBF1DA}"/>
                  </a:ext>
                </a:extLst>
              </p:cNvPr>
              <p:cNvSpPr/>
              <p:nvPr/>
            </p:nvSpPr>
            <p:spPr>
              <a:xfrm>
                <a:off x="1283653" y="4000886"/>
                <a:ext cx="402237" cy="40223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75" dirty="0"/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C98AFEBB-E825-477A-A201-EF220E1ECD3F}"/>
                </a:ext>
              </a:extLst>
            </p:cNvPr>
            <p:cNvGrpSpPr/>
            <p:nvPr/>
          </p:nvGrpSpPr>
          <p:grpSpPr>
            <a:xfrm>
              <a:off x="3611316" y="4239544"/>
              <a:ext cx="402225" cy="1229351"/>
              <a:chOff x="2453724" y="4000886"/>
              <a:chExt cx="497806" cy="1521482"/>
            </a:xfrm>
            <a:grpFill/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30A56075-0B9C-407F-8A75-330E681E1F29}"/>
                  </a:ext>
                </a:extLst>
              </p:cNvPr>
              <p:cNvGrpSpPr/>
              <p:nvPr/>
            </p:nvGrpSpPr>
            <p:grpSpPr>
              <a:xfrm>
                <a:off x="2453724" y="4000886"/>
                <a:ext cx="497806" cy="1521482"/>
                <a:chOff x="1283653" y="4000886"/>
                <a:chExt cx="497806" cy="1521482"/>
              </a:xfrm>
              <a:grpFill/>
            </p:grpSpPr>
            <p:sp>
              <p:nvSpPr>
                <p:cNvPr id="16" name="Abgerundetes Rechteck 14">
                  <a:extLst>
                    <a:ext uri="{FF2B5EF4-FFF2-40B4-BE49-F238E27FC236}">
                      <a16:creationId xmlns:a16="http://schemas.microsoft.com/office/drawing/2014/main" id="{11C1671F-381E-4D6B-BF4E-76FA5F8E656E}"/>
                    </a:ext>
                  </a:extLst>
                </p:cNvPr>
                <p:cNvSpPr/>
                <p:nvPr/>
              </p:nvSpPr>
              <p:spPr>
                <a:xfrm>
                  <a:off x="1322604" y="4913774"/>
                  <a:ext cx="342441" cy="608594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575" dirty="0"/>
                </a:p>
              </p:txBody>
            </p:sp>
            <p:sp>
              <p:nvSpPr>
                <p:cNvPr id="17" name="Abgerundetes Rechteck 15">
                  <a:extLst>
                    <a:ext uri="{FF2B5EF4-FFF2-40B4-BE49-F238E27FC236}">
                      <a16:creationId xmlns:a16="http://schemas.microsoft.com/office/drawing/2014/main" id="{11B51BC6-D405-41B7-AA78-CE5A4BB8FAC0}"/>
                    </a:ext>
                  </a:extLst>
                </p:cNvPr>
                <p:cNvSpPr/>
                <p:nvPr/>
              </p:nvSpPr>
              <p:spPr>
                <a:xfrm>
                  <a:off x="1315542" y="4381257"/>
                  <a:ext cx="465917" cy="6085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575" dirty="0"/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AF3DFE5F-F169-42A9-A711-0D39E942E746}"/>
                    </a:ext>
                  </a:extLst>
                </p:cNvPr>
                <p:cNvSpPr/>
                <p:nvPr/>
              </p:nvSpPr>
              <p:spPr>
                <a:xfrm>
                  <a:off x="1283653" y="4000886"/>
                  <a:ext cx="402237" cy="40223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575" dirty="0"/>
                </a:p>
              </p:txBody>
            </p:sp>
          </p:grp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E98AF8AA-2C26-49C7-A0C6-6B5FA573155B}"/>
                  </a:ext>
                </a:extLst>
              </p:cNvPr>
              <p:cNvSpPr/>
              <p:nvPr/>
            </p:nvSpPr>
            <p:spPr>
              <a:xfrm>
                <a:off x="2485613" y="4612478"/>
                <a:ext cx="98043" cy="6643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75" dirty="0"/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1C5ABAEC-F8AB-41CE-84B4-73F6F0A0D2FF}"/>
                </a:ext>
              </a:extLst>
            </p:cNvPr>
            <p:cNvGrpSpPr/>
            <p:nvPr/>
          </p:nvGrpSpPr>
          <p:grpSpPr>
            <a:xfrm>
              <a:off x="2552509" y="4239544"/>
              <a:ext cx="402227" cy="1229351"/>
              <a:chOff x="1126176" y="4000886"/>
              <a:chExt cx="497808" cy="1521482"/>
            </a:xfrm>
            <a:grpFill/>
          </p:grpSpPr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92CA174A-C69E-4305-93F0-E9814414FEE8}"/>
                  </a:ext>
                </a:extLst>
              </p:cNvPr>
              <p:cNvGrpSpPr/>
              <p:nvPr/>
            </p:nvGrpSpPr>
            <p:grpSpPr>
              <a:xfrm>
                <a:off x="1126176" y="4000886"/>
                <a:ext cx="497808" cy="1521482"/>
                <a:chOff x="1188082" y="4000886"/>
                <a:chExt cx="497808" cy="1521482"/>
              </a:xfrm>
              <a:grpFill/>
            </p:grpSpPr>
            <p:sp>
              <p:nvSpPr>
                <p:cNvPr id="11" name="Abgerundetes Rechteck 9">
                  <a:extLst>
                    <a:ext uri="{FF2B5EF4-FFF2-40B4-BE49-F238E27FC236}">
                      <a16:creationId xmlns:a16="http://schemas.microsoft.com/office/drawing/2014/main" id="{82A9C9B2-4B98-4869-8EA2-DA56C6412851}"/>
                    </a:ext>
                  </a:extLst>
                </p:cNvPr>
                <p:cNvSpPr/>
                <p:nvPr/>
              </p:nvSpPr>
              <p:spPr>
                <a:xfrm>
                  <a:off x="1313551" y="4913775"/>
                  <a:ext cx="342441" cy="6085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575" dirty="0"/>
                </a:p>
              </p:txBody>
            </p:sp>
            <p:sp>
              <p:nvSpPr>
                <p:cNvPr id="12" name="Abgerundetes Rechteck 10">
                  <a:extLst>
                    <a:ext uri="{FF2B5EF4-FFF2-40B4-BE49-F238E27FC236}">
                      <a16:creationId xmlns:a16="http://schemas.microsoft.com/office/drawing/2014/main" id="{5EA863C0-DDEF-433F-A528-3F461AE24D7B}"/>
                    </a:ext>
                  </a:extLst>
                </p:cNvPr>
                <p:cNvSpPr/>
                <p:nvPr/>
              </p:nvSpPr>
              <p:spPr>
                <a:xfrm>
                  <a:off x="1188082" y="4381257"/>
                  <a:ext cx="467910" cy="6085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575" dirty="0"/>
                </a:p>
              </p:txBody>
            </p:sp>
            <p:sp>
              <p:nvSpPr>
                <p:cNvPr id="13" name="Ellipse 12">
                  <a:extLst>
                    <a:ext uri="{FF2B5EF4-FFF2-40B4-BE49-F238E27FC236}">
                      <a16:creationId xmlns:a16="http://schemas.microsoft.com/office/drawing/2014/main" id="{6F03D976-E7EA-49B4-96D3-860DC7A54EB8}"/>
                    </a:ext>
                  </a:extLst>
                </p:cNvPr>
                <p:cNvSpPr/>
                <p:nvPr/>
              </p:nvSpPr>
              <p:spPr>
                <a:xfrm>
                  <a:off x="1283653" y="4000886"/>
                  <a:ext cx="402237" cy="40223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575" dirty="0"/>
                </a:p>
              </p:txBody>
            </p:sp>
          </p:grp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5C1CAEEF-99A1-410E-BFB9-7BE044D36D6C}"/>
                  </a:ext>
                </a:extLst>
              </p:cNvPr>
              <p:cNvSpPr/>
              <p:nvPr/>
            </p:nvSpPr>
            <p:spPr>
              <a:xfrm>
                <a:off x="1496043" y="4581591"/>
                <a:ext cx="98043" cy="6643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75" dirty="0"/>
              </a:p>
            </p:txBody>
          </p:sp>
        </p:grp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59D7C76-59D7-43B1-8C39-71C8E824928C}"/>
              </a:ext>
            </a:extLst>
          </p:cNvPr>
          <p:cNvGrpSpPr/>
          <p:nvPr/>
        </p:nvGrpSpPr>
        <p:grpSpPr>
          <a:xfrm>
            <a:off x="1644298" y="2420527"/>
            <a:ext cx="1404048" cy="1324729"/>
            <a:chOff x="832264" y="4118006"/>
            <a:chExt cx="1872343" cy="1766568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B11797A-868F-42E9-8688-56EEF15F7D59}"/>
                </a:ext>
              </a:extLst>
            </p:cNvPr>
            <p:cNvSpPr txBox="1"/>
            <p:nvPr/>
          </p:nvSpPr>
          <p:spPr>
            <a:xfrm>
              <a:off x="832264" y="4118006"/>
              <a:ext cx="1872343" cy="49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br>
                <a:rPr lang="ru-RU" sz="900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</a:br>
              <a:r>
                <a:rPr lang="ru-RU" sz="900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  <a:t>Более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6E28DA0E-B5C7-4012-8C7B-0F38365D0042}"/>
                </a:ext>
              </a:extLst>
            </p:cNvPr>
            <p:cNvSpPr/>
            <p:nvPr/>
          </p:nvSpPr>
          <p:spPr>
            <a:xfrm>
              <a:off x="1522387" y="5392058"/>
              <a:ext cx="1174000" cy="492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900" b="1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  <a:t>сотрудников</a:t>
              </a:r>
            </a:p>
            <a:p>
              <a:pPr algn="r"/>
              <a:r>
                <a:rPr lang="ru-RU" sz="900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  <a:t>в группе BMA</a:t>
              </a:r>
              <a:r>
                <a:rPr lang="ru-RU" sz="900" b="1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  <a:t>.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0DCA9C2-31D9-41B2-8054-915EEDCAC8BA}"/>
              </a:ext>
            </a:extLst>
          </p:cNvPr>
          <p:cNvGrpSpPr/>
          <p:nvPr/>
        </p:nvGrpSpPr>
        <p:grpSpPr>
          <a:xfrm>
            <a:off x="6396994" y="4410433"/>
            <a:ext cx="1032534" cy="1265613"/>
            <a:chOff x="8122243" y="8666922"/>
            <a:chExt cx="1376917" cy="1687735"/>
          </a:xfrm>
          <a:solidFill>
            <a:srgbClr val="00B0F0"/>
          </a:solidFill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73174C1-44FA-485E-A71E-CEBCE2AC7F65}"/>
                </a:ext>
              </a:extLst>
            </p:cNvPr>
            <p:cNvSpPr/>
            <p:nvPr/>
          </p:nvSpPr>
          <p:spPr>
            <a:xfrm>
              <a:off x="9037728" y="9198054"/>
              <a:ext cx="117029" cy="117029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 sz="1575" dirty="0">
                <a:solidFill>
                  <a:schemeClr val="tx1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0450C4C-C0FA-4C26-AE1A-E098F55A6EBF}"/>
                </a:ext>
              </a:extLst>
            </p:cNvPr>
            <p:cNvSpPr/>
            <p:nvPr/>
          </p:nvSpPr>
          <p:spPr>
            <a:xfrm>
              <a:off x="8719774" y="9198054"/>
              <a:ext cx="117029" cy="117029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 sz="1575" dirty="0">
                <a:solidFill>
                  <a:schemeClr val="tx1"/>
                </a:solidFill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7263A53-27B8-41BD-8D75-CBCAD0F16BF8}"/>
                </a:ext>
              </a:extLst>
            </p:cNvPr>
            <p:cNvSpPr/>
            <p:nvPr/>
          </p:nvSpPr>
          <p:spPr>
            <a:xfrm>
              <a:off x="8390060" y="9198054"/>
              <a:ext cx="117029" cy="117029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 sz="1575" dirty="0">
                <a:solidFill>
                  <a:schemeClr val="tx1"/>
                </a:solidFill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9455DFD-C692-4D89-AAF8-A810B3AD34F2}"/>
                </a:ext>
              </a:extLst>
            </p:cNvPr>
            <p:cNvSpPr/>
            <p:nvPr/>
          </p:nvSpPr>
          <p:spPr>
            <a:xfrm>
              <a:off x="8146759" y="9360253"/>
              <a:ext cx="117029" cy="117029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 sz="1575" dirty="0">
                <a:solidFill>
                  <a:schemeClr val="tx1"/>
                </a:solidFill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A0404F5F-0A0E-40DC-BFD0-FC31A8BEDE1A}"/>
                </a:ext>
              </a:extLst>
            </p:cNvPr>
            <p:cNvSpPr/>
            <p:nvPr/>
          </p:nvSpPr>
          <p:spPr>
            <a:xfrm>
              <a:off x="8122252" y="10237628"/>
              <a:ext cx="117029" cy="117029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 sz="1575" dirty="0">
                <a:solidFill>
                  <a:schemeClr val="tx1"/>
                </a:solidFill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AE76FDF9-6CE3-445B-A555-1770E0EDD751}"/>
                </a:ext>
              </a:extLst>
            </p:cNvPr>
            <p:cNvSpPr/>
            <p:nvPr/>
          </p:nvSpPr>
          <p:spPr>
            <a:xfrm>
              <a:off x="9382131" y="10236961"/>
              <a:ext cx="117029" cy="117029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 sz="1575" dirty="0">
                <a:solidFill>
                  <a:schemeClr val="tx1"/>
                </a:solidFill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D4AE3407-A0A1-4F8C-866B-496E2A87F33E}"/>
                </a:ext>
              </a:extLst>
            </p:cNvPr>
            <p:cNvSpPr/>
            <p:nvPr/>
          </p:nvSpPr>
          <p:spPr>
            <a:xfrm>
              <a:off x="9240003" y="8666922"/>
              <a:ext cx="117029" cy="117029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 sz="1575" dirty="0">
                <a:solidFill>
                  <a:schemeClr val="tx1"/>
                </a:solidFill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FA5EA0B0-9C10-42F3-9E6D-AB13F1E372F6}"/>
                </a:ext>
              </a:extLst>
            </p:cNvPr>
            <p:cNvSpPr/>
            <p:nvPr/>
          </p:nvSpPr>
          <p:spPr>
            <a:xfrm>
              <a:off x="9265368" y="8667489"/>
              <a:ext cx="117029" cy="117029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 sz="1575" dirty="0">
                <a:solidFill>
                  <a:schemeClr val="tx1"/>
                </a:solidFill>
              </a:endParaRPr>
            </a:p>
          </p:txBody>
        </p:sp>
        <p:sp>
          <p:nvSpPr>
            <p:cNvPr id="34" name="Freihandform 32">
              <a:extLst>
                <a:ext uri="{FF2B5EF4-FFF2-40B4-BE49-F238E27FC236}">
                  <a16:creationId xmlns:a16="http://schemas.microsoft.com/office/drawing/2014/main" id="{F12FD8F0-E150-4906-A7AF-FB1A5827DE08}"/>
                </a:ext>
              </a:extLst>
            </p:cNvPr>
            <p:cNvSpPr/>
            <p:nvPr/>
          </p:nvSpPr>
          <p:spPr>
            <a:xfrm>
              <a:off x="8122243" y="8712973"/>
              <a:ext cx="1376895" cy="1641684"/>
            </a:xfrm>
            <a:custGeom>
              <a:avLst/>
              <a:gdLst>
                <a:gd name="connsiteX0" fmla="*/ 1320407 w 1376895"/>
                <a:gd name="connsiteY0" fmla="*/ 1641684 h 1641684"/>
                <a:gd name="connsiteX1" fmla="*/ 67079 w 1376895"/>
                <a:gd name="connsiteY1" fmla="*/ 1641684 h 1641684"/>
                <a:gd name="connsiteX2" fmla="*/ 0 w 1376895"/>
                <a:gd name="connsiteY2" fmla="*/ 1574604 h 1641684"/>
                <a:gd name="connsiteX3" fmla="*/ 24713 w 1376895"/>
                <a:gd name="connsiteY3" fmla="*/ 716692 h 1641684"/>
                <a:gd name="connsiteX4" fmla="*/ 70610 w 1376895"/>
                <a:gd name="connsiteY4" fmla="*/ 646082 h 1641684"/>
                <a:gd name="connsiteX5" fmla="*/ 289501 w 1376895"/>
                <a:gd name="connsiteY5" fmla="*/ 497801 h 1641684"/>
                <a:gd name="connsiteX6" fmla="*/ 384824 w 1376895"/>
                <a:gd name="connsiteY6" fmla="*/ 540167 h 1641684"/>
                <a:gd name="connsiteX7" fmla="*/ 384824 w 1376895"/>
                <a:gd name="connsiteY7" fmla="*/ 635491 h 1641684"/>
                <a:gd name="connsiteX8" fmla="*/ 617838 w 1376895"/>
                <a:gd name="connsiteY8" fmla="*/ 483679 h 1641684"/>
                <a:gd name="connsiteX9" fmla="*/ 713161 w 1376895"/>
                <a:gd name="connsiteY9" fmla="*/ 547228 h 1641684"/>
                <a:gd name="connsiteX10" fmla="*/ 713161 w 1376895"/>
                <a:gd name="connsiteY10" fmla="*/ 639021 h 1641684"/>
                <a:gd name="connsiteX11" fmla="*/ 939113 w 1376895"/>
                <a:gd name="connsiteY11" fmla="*/ 494271 h 1641684"/>
                <a:gd name="connsiteX12" fmla="*/ 1034437 w 1376895"/>
                <a:gd name="connsiteY12" fmla="*/ 547228 h 1641684"/>
                <a:gd name="connsiteX13" fmla="*/ 1034437 w 1376895"/>
                <a:gd name="connsiteY13" fmla="*/ 649613 h 1641684"/>
                <a:gd name="connsiteX14" fmla="*/ 1080333 w 1376895"/>
                <a:gd name="connsiteY14" fmla="*/ 649613 h 1641684"/>
                <a:gd name="connsiteX15" fmla="*/ 1119169 w 1376895"/>
                <a:gd name="connsiteY15" fmla="*/ 0 h 1641684"/>
                <a:gd name="connsiteX16" fmla="*/ 1256858 w 1376895"/>
                <a:gd name="connsiteY16" fmla="*/ 0 h 1641684"/>
                <a:gd name="connsiteX17" fmla="*/ 1376895 w 1376895"/>
                <a:gd name="connsiteY17" fmla="*/ 1581665 h 1641684"/>
                <a:gd name="connsiteX18" fmla="*/ 1320407 w 1376895"/>
                <a:gd name="connsiteY18" fmla="*/ 1641684 h 1641684"/>
                <a:gd name="connsiteX0" fmla="*/ 1320407 w 1376895"/>
                <a:gd name="connsiteY0" fmla="*/ 1641684 h 1641684"/>
                <a:gd name="connsiteX1" fmla="*/ 67079 w 1376895"/>
                <a:gd name="connsiteY1" fmla="*/ 1641684 h 1641684"/>
                <a:gd name="connsiteX2" fmla="*/ 0 w 1376895"/>
                <a:gd name="connsiteY2" fmla="*/ 1574604 h 1641684"/>
                <a:gd name="connsiteX3" fmla="*/ 24713 w 1376895"/>
                <a:gd name="connsiteY3" fmla="*/ 716692 h 1641684"/>
                <a:gd name="connsiteX4" fmla="*/ 70610 w 1376895"/>
                <a:gd name="connsiteY4" fmla="*/ 646082 h 1641684"/>
                <a:gd name="connsiteX5" fmla="*/ 289501 w 1376895"/>
                <a:gd name="connsiteY5" fmla="*/ 497801 h 1641684"/>
                <a:gd name="connsiteX6" fmla="*/ 384824 w 1376895"/>
                <a:gd name="connsiteY6" fmla="*/ 540167 h 1641684"/>
                <a:gd name="connsiteX7" fmla="*/ 384824 w 1376895"/>
                <a:gd name="connsiteY7" fmla="*/ 635491 h 1641684"/>
                <a:gd name="connsiteX8" fmla="*/ 627363 w 1376895"/>
                <a:gd name="connsiteY8" fmla="*/ 493204 h 1641684"/>
                <a:gd name="connsiteX9" fmla="*/ 713161 w 1376895"/>
                <a:gd name="connsiteY9" fmla="*/ 547228 h 1641684"/>
                <a:gd name="connsiteX10" fmla="*/ 713161 w 1376895"/>
                <a:gd name="connsiteY10" fmla="*/ 639021 h 1641684"/>
                <a:gd name="connsiteX11" fmla="*/ 939113 w 1376895"/>
                <a:gd name="connsiteY11" fmla="*/ 494271 h 1641684"/>
                <a:gd name="connsiteX12" fmla="*/ 1034437 w 1376895"/>
                <a:gd name="connsiteY12" fmla="*/ 547228 h 1641684"/>
                <a:gd name="connsiteX13" fmla="*/ 1034437 w 1376895"/>
                <a:gd name="connsiteY13" fmla="*/ 649613 h 1641684"/>
                <a:gd name="connsiteX14" fmla="*/ 1080333 w 1376895"/>
                <a:gd name="connsiteY14" fmla="*/ 649613 h 1641684"/>
                <a:gd name="connsiteX15" fmla="*/ 1119169 w 1376895"/>
                <a:gd name="connsiteY15" fmla="*/ 0 h 1641684"/>
                <a:gd name="connsiteX16" fmla="*/ 1256858 w 1376895"/>
                <a:gd name="connsiteY16" fmla="*/ 0 h 1641684"/>
                <a:gd name="connsiteX17" fmla="*/ 1376895 w 1376895"/>
                <a:gd name="connsiteY17" fmla="*/ 1581665 h 1641684"/>
                <a:gd name="connsiteX18" fmla="*/ 1320407 w 1376895"/>
                <a:gd name="connsiteY18" fmla="*/ 1641684 h 1641684"/>
                <a:gd name="connsiteX0" fmla="*/ 1320407 w 1376895"/>
                <a:gd name="connsiteY0" fmla="*/ 1641684 h 1641684"/>
                <a:gd name="connsiteX1" fmla="*/ 67079 w 1376895"/>
                <a:gd name="connsiteY1" fmla="*/ 1641684 h 1641684"/>
                <a:gd name="connsiteX2" fmla="*/ 0 w 1376895"/>
                <a:gd name="connsiteY2" fmla="*/ 1574604 h 1641684"/>
                <a:gd name="connsiteX3" fmla="*/ 24713 w 1376895"/>
                <a:gd name="connsiteY3" fmla="*/ 716692 h 1641684"/>
                <a:gd name="connsiteX4" fmla="*/ 56322 w 1376895"/>
                <a:gd name="connsiteY4" fmla="*/ 653225 h 1641684"/>
                <a:gd name="connsiteX5" fmla="*/ 289501 w 1376895"/>
                <a:gd name="connsiteY5" fmla="*/ 497801 h 1641684"/>
                <a:gd name="connsiteX6" fmla="*/ 384824 w 1376895"/>
                <a:gd name="connsiteY6" fmla="*/ 540167 h 1641684"/>
                <a:gd name="connsiteX7" fmla="*/ 384824 w 1376895"/>
                <a:gd name="connsiteY7" fmla="*/ 635491 h 1641684"/>
                <a:gd name="connsiteX8" fmla="*/ 627363 w 1376895"/>
                <a:gd name="connsiteY8" fmla="*/ 493204 h 1641684"/>
                <a:gd name="connsiteX9" fmla="*/ 713161 w 1376895"/>
                <a:gd name="connsiteY9" fmla="*/ 547228 h 1641684"/>
                <a:gd name="connsiteX10" fmla="*/ 713161 w 1376895"/>
                <a:gd name="connsiteY10" fmla="*/ 639021 h 1641684"/>
                <a:gd name="connsiteX11" fmla="*/ 939113 w 1376895"/>
                <a:gd name="connsiteY11" fmla="*/ 494271 h 1641684"/>
                <a:gd name="connsiteX12" fmla="*/ 1034437 w 1376895"/>
                <a:gd name="connsiteY12" fmla="*/ 547228 h 1641684"/>
                <a:gd name="connsiteX13" fmla="*/ 1034437 w 1376895"/>
                <a:gd name="connsiteY13" fmla="*/ 649613 h 1641684"/>
                <a:gd name="connsiteX14" fmla="*/ 1080333 w 1376895"/>
                <a:gd name="connsiteY14" fmla="*/ 649613 h 1641684"/>
                <a:gd name="connsiteX15" fmla="*/ 1119169 w 1376895"/>
                <a:gd name="connsiteY15" fmla="*/ 0 h 1641684"/>
                <a:gd name="connsiteX16" fmla="*/ 1256858 w 1376895"/>
                <a:gd name="connsiteY16" fmla="*/ 0 h 1641684"/>
                <a:gd name="connsiteX17" fmla="*/ 1376895 w 1376895"/>
                <a:gd name="connsiteY17" fmla="*/ 1581665 h 1641684"/>
                <a:gd name="connsiteX18" fmla="*/ 1320407 w 1376895"/>
                <a:gd name="connsiteY18" fmla="*/ 1641684 h 164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6895" h="1641684">
                  <a:moveTo>
                    <a:pt x="1320407" y="1641684"/>
                  </a:moveTo>
                  <a:lnTo>
                    <a:pt x="67079" y="1641684"/>
                  </a:lnTo>
                  <a:lnTo>
                    <a:pt x="0" y="1574604"/>
                  </a:lnTo>
                  <a:lnTo>
                    <a:pt x="24713" y="716692"/>
                  </a:lnTo>
                  <a:lnTo>
                    <a:pt x="56322" y="653225"/>
                  </a:lnTo>
                  <a:lnTo>
                    <a:pt x="289501" y="497801"/>
                  </a:lnTo>
                  <a:lnTo>
                    <a:pt x="384824" y="540167"/>
                  </a:lnTo>
                  <a:lnTo>
                    <a:pt x="384824" y="635491"/>
                  </a:lnTo>
                  <a:lnTo>
                    <a:pt x="627363" y="493204"/>
                  </a:lnTo>
                  <a:lnTo>
                    <a:pt x="713161" y="547228"/>
                  </a:lnTo>
                  <a:lnTo>
                    <a:pt x="713161" y="639021"/>
                  </a:lnTo>
                  <a:lnTo>
                    <a:pt x="939113" y="494271"/>
                  </a:lnTo>
                  <a:lnTo>
                    <a:pt x="1034437" y="547228"/>
                  </a:lnTo>
                  <a:lnTo>
                    <a:pt x="1034437" y="649613"/>
                  </a:lnTo>
                  <a:lnTo>
                    <a:pt x="1080333" y="649613"/>
                  </a:lnTo>
                  <a:lnTo>
                    <a:pt x="1119169" y="0"/>
                  </a:lnTo>
                  <a:lnTo>
                    <a:pt x="1256858" y="0"/>
                  </a:lnTo>
                  <a:lnTo>
                    <a:pt x="1376895" y="1581665"/>
                  </a:lnTo>
                  <a:lnTo>
                    <a:pt x="1320407" y="16416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 sz="1575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5B6D6F83-0AE2-486A-9948-1C7896E99068}"/>
              </a:ext>
            </a:extLst>
          </p:cNvPr>
          <p:cNvSpPr txBox="1"/>
          <p:nvPr/>
        </p:nvSpPr>
        <p:spPr>
          <a:xfrm>
            <a:off x="7632999" y="4531718"/>
            <a:ext cx="1404048" cy="106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sz="900" dirty="0">
                <a:latin typeface="Univers LT Pro 55" panose="020B0603020202020204" pitchFamily="34" charset="0"/>
              </a:rPr>
            </a:br>
            <a:r>
              <a:rPr lang="ru-RU" sz="900" dirty="0">
                <a:solidFill>
                  <a:srgbClr val="00B0F0"/>
                </a:solidFill>
                <a:latin typeface="Univers LT Pro 55" panose="020B0603020202020204" pitchFamily="34" charset="0"/>
              </a:rPr>
              <a:t>Более</a:t>
            </a:r>
            <a:br>
              <a:rPr lang="ru-RU" sz="3000" dirty="0">
                <a:solidFill>
                  <a:srgbClr val="00B0F0"/>
                </a:solidFill>
                <a:latin typeface="Univers LT Pro 55" panose="020B0603020202020204" pitchFamily="34" charset="0"/>
              </a:rPr>
            </a:br>
            <a:r>
              <a:rPr lang="ru-RU" sz="4499" dirty="0">
                <a:solidFill>
                  <a:srgbClr val="00B0F0"/>
                </a:solidFill>
                <a:latin typeface="Univers LT Pro 55" panose="020B0603020202020204" pitchFamily="34" charset="0"/>
              </a:rPr>
              <a:t>50</a:t>
            </a:r>
            <a:r>
              <a:rPr lang="ru-RU" sz="1575" dirty="0">
                <a:solidFill>
                  <a:srgbClr val="00B0F0"/>
                </a:solidFill>
              </a:rPr>
              <a:t> %</a:t>
            </a:r>
            <a:r>
              <a:rPr lang="ru-RU" sz="900" dirty="0">
                <a:solidFill>
                  <a:srgbClr val="00B0F0"/>
                </a:solidFill>
                <a:latin typeface="Univers LT Pro 55" panose="020B0603020202020204" pitchFamily="34" charset="0"/>
              </a:rPr>
              <a:t> 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56863AA-4FE7-462D-AB8E-D0F19CEA6F67}"/>
              </a:ext>
            </a:extLst>
          </p:cNvPr>
          <p:cNvGrpSpPr/>
          <p:nvPr/>
        </p:nvGrpSpPr>
        <p:grpSpPr>
          <a:xfrm>
            <a:off x="6398234" y="2744218"/>
            <a:ext cx="1364291" cy="718997"/>
            <a:chOff x="-13567808" y="-55549"/>
            <a:chExt cx="8765677" cy="4619613"/>
          </a:xfrm>
          <a:solidFill>
            <a:srgbClr val="00B0F0"/>
          </a:solidFill>
        </p:grpSpPr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51CDC4E4-5A0A-40A5-8F9F-9D3C034198DB}"/>
                </a:ext>
              </a:extLst>
            </p:cNvPr>
            <p:cNvSpPr/>
            <p:nvPr/>
          </p:nvSpPr>
          <p:spPr>
            <a:xfrm>
              <a:off x="-13567808" y="615347"/>
              <a:ext cx="2591716" cy="3948717"/>
            </a:xfrm>
            <a:custGeom>
              <a:avLst/>
              <a:gdLst>
                <a:gd name="connsiteX0" fmla="*/ 1282227 w 2591716"/>
                <a:gd name="connsiteY0" fmla="*/ 18754 h 3948717"/>
                <a:gd name="connsiteX1" fmla="*/ 1018880 w 2591716"/>
                <a:gd name="connsiteY1" fmla="*/ 216265 h 3948717"/>
                <a:gd name="connsiteX2" fmla="*/ 594598 w 2591716"/>
                <a:gd name="connsiteY2" fmla="*/ 179689 h 3948717"/>
                <a:gd name="connsiteX3" fmla="*/ 389773 w 2591716"/>
                <a:gd name="connsiteY3" fmla="*/ 304047 h 3948717"/>
                <a:gd name="connsiteX4" fmla="*/ 155686 w 2591716"/>
                <a:gd name="connsiteY4" fmla="*/ 318678 h 3948717"/>
                <a:gd name="connsiteX5" fmla="*/ 2067 w 2591716"/>
                <a:gd name="connsiteY5" fmla="*/ 567394 h 3948717"/>
                <a:gd name="connsiteX6" fmla="*/ 265414 w 2591716"/>
                <a:gd name="connsiteY6" fmla="*/ 655177 h 3948717"/>
                <a:gd name="connsiteX7" fmla="*/ 470240 w 2591716"/>
                <a:gd name="connsiteY7" fmla="*/ 772220 h 3948717"/>
                <a:gd name="connsiteX8" fmla="*/ 594598 w 2591716"/>
                <a:gd name="connsiteY8" fmla="*/ 1459849 h 3948717"/>
                <a:gd name="connsiteX9" fmla="*/ 916467 w 2591716"/>
                <a:gd name="connsiteY9" fmla="*/ 1832924 h 3948717"/>
                <a:gd name="connsiteX10" fmla="*/ 1245651 w 2591716"/>
                <a:gd name="connsiteY10" fmla="*/ 2037750 h 3948717"/>
                <a:gd name="connsiteX11" fmla="*/ 1428531 w 2591716"/>
                <a:gd name="connsiteY11" fmla="*/ 2337673 h 3948717"/>
                <a:gd name="connsiteX12" fmla="*/ 1355379 w 2591716"/>
                <a:gd name="connsiteY12" fmla="*/ 2659542 h 3948717"/>
                <a:gd name="connsiteX13" fmla="*/ 1538259 w 2591716"/>
                <a:gd name="connsiteY13" fmla="*/ 2878998 h 3948717"/>
                <a:gd name="connsiteX14" fmla="*/ 1750400 w 2591716"/>
                <a:gd name="connsiteY14" fmla="*/ 2988726 h 3948717"/>
                <a:gd name="connsiteX15" fmla="*/ 1772345 w 2591716"/>
                <a:gd name="connsiteY15" fmla="*/ 3259388 h 3948717"/>
                <a:gd name="connsiteX16" fmla="*/ 1845497 w 2591716"/>
                <a:gd name="connsiteY16" fmla="*/ 3756822 h 3948717"/>
                <a:gd name="connsiteX17" fmla="*/ 1933280 w 2591716"/>
                <a:gd name="connsiteY17" fmla="*/ 3947017 h 3948717"/>
                <a:gd name="connsiteX18" fmla="*/ 2064953 w 2591716"/>
                <a:gd name="connsiteY18" fmla="*/ 3829974 h 3948717"/>
                <a:gd name="connsiteX19" fmla="*/ 2152736 w 2591716"/>
                <a:gd name="connsiteY19" fmla="*/ 3500790 h 3948717"/>
                <a:gd name="connsiteX20" fmla="*/ 2277094 w 2591716"/>
                <a:gd name="connsiteY20" fmla="*/ 3332540 h 3948717"/>
                <a:gd name="connsiteX21" fmla="*/ 2313670 w 2591716"/>
                <a:gd name="connsiteY21" fmla="*/ 3069193 h 3948717"/>
                <a:gd name="connsiteX22" fmla="*/ 2584333 w 2591716"/>
                <a:gd name="connsiteY22" fmla="*/ 2696118 h 3948717"/>
                <a:gd name="connsiteX23" fmla="*/ 2467289 w 2591716"/>
                <a:gd name="connsiteY23" fmla="*/ 2410825 h 3948717"/>
                <a:gd name="connsiteX24" fmla="*/ 1977171 w 2591716"/>
                <a:gd name="connsiteY24" fmla="*/ 2184054 h 3948717"/>
                <a:gd name="connsiteX25" fmla="*/ 1472422 w 2591716"/>
                <a:gd name="connsiteY25" fmla="*/ 2067010 h 3948717"/>
                <a:gd name="connsiteX26" fmla="*/ 1304173 w 2591716"/>
                <a:gd name="connsiteY26" fmla="*/ 1913391 h 3948717"/>
                <a:gd name="connsiteX27" fmla="*/ 1157869 w 2591716"/>
                <a:gd name="connsiteY27" fmla="*/ 1840239 h 3948717"/>
                <a:gd name="connsiteX28" fmla="*/ 1135923 w 2591716"/>
                <a:gd name="connsiteY28" fmla="*/ 1686620 h 3948717"/>
                <a:gd name="connsiteX29" fmla="*/ 1018880 w 2591716"/>
                <a:gd name="connsiteY29" fmla="*/ 1620783 h 3948717"/>
                <a:gd name="connsiteX30" fmla="*/ 1128608 w 2591716"/>
                <a:gd name="connsiteY30" fmla="*/ 1430588 h 3948717"/>
                <a:gd name="connsiteX31" fmla="*/ 1428531 w 2591716"/>
                <a:gd name="connsiteY31" fmla="*/ 1379382 h 3948717"/>
                <a:gd name="connsiteX32" fmla="*/ 1655302 w 2591716"/>
                <a:gd name="connsiteY32" fmla="*/ 1394012 h 3948717"/>
                <a:gd name="connsiteX33" fmla="*/ 1765030 w 2591716"/>
                <a:gd name="connsiteY33" fmla="*/ 1503740 h 3948717"/>
                <a:gd name="connsiteX34" fmla="*/ 1852813 w 2591716"/>
                <a:gd name="connsiteY34" fmla="*/ 1357436 h 3948717"/>
                <a:gd name="connsiteX35" fmla="*/ 2094214 w 2591716"/>
                <a:gd name="connsiteY35" fmla="*/ 728329 h 3948717"/>
                <a:gd name="connsiteX36" fmla="*/ 2145421 w 2591716"/>
                <a:gd name="connsiteY36" fmla="*/ 391830 h 3948717"/>
                <a:gd name="connsiteX37" fmla="*/ 1991801 w 2591716"/>
                <a:gd name="connsiteY37" fmla="*/ 267471 h 3948717"/>
                <a:gd name="connsiteX38" fmla="*/ 1713824 w 2591716"/>
                <a:gd name="connsiteY38" fmla="*/ 479612 h 3948717"/>
                <a:gd name="connsiteX39" fmla="*/ 1596781 w 2591716"/>
                <a:gd name="connsiteY39" fmla="*/ 560079 h 3948717"/>
                <a:gd name="connsiteX40" fmla="*/ 1494368 w 2591716"/>
                <a:gd name="connsiteY40" fmla="*/ 486927 h 3948717"/>
                <a:gd name="connsiteX41" fmla="*/ 1516313 w 2591716"/>
                <a:gd name="connsiteY41" fmla="*/ 355254 h 3948717"/>
                <a:gd name="connsiteX42" fmla="*/ 1633357 w 2591716"/>
                <a:gd name="connsiteY42" fmla="*/ 179689 h 3948717"/>
                <a:gd name="connsiteX43" fmla="*/ 1508998 w 2591716"/>
                <a:gd name="connsiteY43" fmla="*/ 48015 h 3948717"/>
                <a:gd name="connsiteX44" fmla="*/ 1340749 w 2591716"/>
                <a:gd name="connsiteY44" fmla="*/ 11439 h 3948717"/>
                <a:gd name="connsiteX45" fmla="*/ 1282227 w 2591716"/>
                <a:gd name="connsiteY45" fmla="*/ 18754 h 394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591716" h="3948717">
                  <a:moveTo>
                    <a:pt x="1282227" y="18754"/>
                  </a:moveTo>
                  <a:cubicBezTo>
                    <a:pt x="1228582" y="52892"/>
                    <a:pt x="1133485" y="189443"/>
                    <a:pt x="1018880" y="216265"/>
                  </a:cubicBezTo>
                  <a:cubicBezTo>
                    <a:pt x="904275" y="243087"/>
                    <a:pt x="699449" y="165059"/>
                    <a:pt x="594598" y="179689"/>
                  </a:cubicBezTo>
                  <a:cubicBezTo>
                    <a:pt x="489747" y="194319"/>
                    <a:pt x="462925" y="280882"/>
                    <a:pt x="389773" y="304047"/>
                  </a:cubicBezTo>
                  <a:cubicBezTo>
                    <a:pt x="316621" y="327212"/>
                    <a:pt x="220304" y="274787"/>
                    <a:pt x="155686" y="318678"/>
                  </a:cubicBezTo>
                  <a:cubicBezTo>
                    <a:pt x="91068" y="362569"/>
                    <a:pt x="-16221" y="511311"/>
                    <a:pt x="2067" y="567394"/>
                  </a:cubicBezTo>
                  <a:cubicBezTo>
                    <a:pt x="20355" y="623477"/>
                    <a:pt x="187385" y="621039"/>
                    <a:pt x="265414" y="655177"/>
                  </a:cubicBezTo>
                  <a:cubicBezTo>
                    <a:pt x="343443" y="689315"/>
                    <a:pt x="415376" y="638108"/>
                    <a:pt x="470240" y="772220"/>
                  </a:cubicBezTo>
                  <a:cubicBezTo>
                    <a:pt x="525104" y="906332"/>
                    <a:pt x="520227" y="1283065"/>
                    <a:pt x="594598" y="1459849"/>
                  </a:cubicBezTo>
                  <a:cubicBezTo>
                    <a:pt x="668969" y="1636633"/>
                    <a:pt x="807958" y="1736607"/>
                    <a:pt x="916467" y="1832924"/>
                  </a:cubicBezTo>
                  <a:cubicBezTo>
                    <a:pt x="1024976" y="1929241"/>
                    <a:pt x="1160307" y="1953625"/>
                    <a:pt x="1245651" y="2037750"/>
                  </a:cubicBezTo>
                  <a:cubicBezTo>
                    <a:pt x="1330995" y="2121875"/>
                    <a:pt x="1410243" y="2234041"/>
                    <a:pt x="1428531" y="2337673"/>
                  </a:cubicBezTo>
                  <a:cubicBezTo>
                    <a:pt x="1446819" y="2441305"/>
                    <a:pt x="1337091" y="2569321"/>
                    <a:pt x="1355379" y="2659542"/>
                  </a:cubicBezTo>
                  <a:cubicBezTo>
                    <a:pt x="1373667" y="2749763"/>
                    <a:pt x="1472422" y="2824134"/>
                    <a:pt x="1538259" y="2878998"/>
                  </a:cubicBezTo>
                  <a:cubicBezTo>
                    <a:pt x="1604096" y="2933862"/>
                    <a:pt x="1711386" y="2925328"/>
                    <a:pt x="1750400" y="2988726"/>
                  </a:cubicBezTo>
                  <a:cubicBezTo>
                    <a:pt x="1789414" y="3052124"/>
                    <a:pt x="1756496" y="3131372"/>
                    <a:pt x="1772345" y="3259388"/>
                  </a:cubicBezTo>
                  <a:cubicBezTo>
                    <a:pt x="1788194" y="3387404"/>
                    <a:pt x="1818675" y="3642217"/>
                    <a:pt x="1845497" y="3756822"/>
                  </a:cubicBezTo>
                  <a:cubicBezTo>
                    <a:pt x="1872319" y="3871427"/>
                    <a:pt x="1896704" y="3934825"/>
                    <a:pt x="1933280" y="3947017"/>
                  </a:cubicBezTo>
                  <a:cubicBezTo>
                    <a:pt x="1969856" y="3959209"/>
                    <a:pt x="2028377" y="3904345"/>
                    <a:pt x="2064953" y="3829974"/>
                  </a:cubicBezTo>
                  <a:cubicBezTo>
                    <a:pt x="2101529" y="3755603"/>
                    <a:pt x="2117379" y="3583696"/>
                    <a:pt x="2152736" y="3500790"/>
                  </a:cubicBezTo>
                  <a:cubicBezTo>
                    <a:pt x="2188093" y="3417884"/>
                    <a:pt x="2250272" y="3404473"/>
                    <a:pt x="2277094" y="3332540"/>
                  </a:cubicBezTo>
                  <a:cubicBezTo>
                    <a:pt x="2303916" y="3260607"/>
                    <a:pt x="2262464" y="3175263"/>
                    <a:pt x="2313670" y="3069193"/>
                  </a:cubicBezTo>
                  <a:cubicBezTo>
                    <a:pt x="2364876" y="2963123"/>
                    <a:pt x="2558730" y="2805846"/>
                    <a:pt x="2584333" y="2696118"/>
                  </a:cubicBezTo>
                  <a:cubicBezTo>
                    <a:pt x="2609936" y="2586390"/>
                    <a:pt x="2568483" y="2496169"/>
                    <a:pt x="2467289" y="2410825"/>
                  </a:cubicBezTo>
                  <a:cubicBezTo>
                    <a:pt x="2366095" y="2325481"/>
                    <a:pt x="2142982" y="2241356"/>
                    <a:pt x="1977171" y="2184054"/>
                  </a:cubicBezTo>
                  <a:cubicBezTo>
                    <a:pt x="1811360" y="2126752"/>
                    <a:pt x="1584588" y="2112120"/>
                    <a:pt x="1472422" y="2067010"/>
                  </a:cubicBezTo>
                  <a:cubicBezTo>
                    <a:pt x="1360256" y="2021900"/>
                    <a:pt x="1356598" y="1951186"/>
                    <a:pt x="1304173" y="1913391"/>
                  </a:cubicBezTo>
                  <a:cubicBezTo>
                    <a:pt x="1251748" y="1875596"/>
                    <a:pt x="1185911" y="1878034"/>
                    <a:pt x="1157869" y="1840239"/>
                  </a:cubicBezTo>
                  <a:cubicBezTo>
                    <a:pt x="1129827" y="1802444"/>
                    <a:pt x="1159088" y="1723196"/>
                    <a:pt x="1135923" y="1686620"/>
                  </a:cubicBezTo>
                  <a:cubicBezTo>
                    <a:pt x="1112758" y="1650044"/>
                    <a:pt x="1020099" y="1663455"/>
                    <a:pt x="1018880" y="1620783"/>
                  </a:cubicBezTo>
                  <a:cubicBezTo>
                    <a:pt x="1017661" y="1578111"/>
                    <a:pt x="1060333" y="1470821"/>
                    <a:pt x="1128608" y="1430588"/>
                  </a:cubicBezTo>
                  <a:cubicBezTo>
                    <a:pt x="1196883" y="1390355"/>
                    <a:pt x="1340749" y="1385478"/>
                    <a:pt x="1428531" y="1379382"/>
                  </a:cubicBezTo>
                  <a:cubicBezTo>
                    <a:pt x="1516313" y="1373286"/>
                    <a:pt x="1599219" y="1373286"/>
                    <a:pt x="1655302" y="1394012"/>
                  </a:cubicBezTo>
                  <a:cubicBezTo>
                    <a:pt x="1711385" y="1414738"/>
                    <a:pt x="1732112" y="1509836"/>
                    <a:pt x="1765030" y="1503740"/>
                  </a:cubicBezTo>
                  <a:cubicBezTo>
                    <a:pt x="1797948" y="1497644"/>
                    <a:pt x="1797949" y="1486671"/>
                    <a:pt x="1852813" y="1357436"/>
                  </a:cubicBezTo>
                  <a:cubicBezTo>
                    <a:pt x="1907677" y="1228201"/>
                    <a:pt x="2045446" y="889263"/>
                    <a:pt x="2094214" y="728329"/>
                  </a:cubicBezTo>
                  <a:cubicBezTo>
                    <a:pt x="2142982" y="567395"/>
                    <a:pt x="2162490" y="468640"/>
                    <a:pt x="2145421" y="391830"/>
                  </a:cubicBezTo>
                  <a:cubicBezTo>
                    <a:pt x="2128352" y="315020"/>
                    <a:pt x="2063734" y="252841"/>
                    <a:pt x="1991801" y="267471"/>
                  </a:cubicBezTo>
                  <a:cubicBezTo>
                    <a:pt x="1919868" y="282101"/>
                    <a:pt x="1779661" y="430844"/>
                    <a:pt x="1713824" y="479612"/>
                  </a:cubicBezTo>
                  <a:cubicBezTo>
                    <a:pt x="1647987" y="528380"/>
                    <a:pt x="1633357" y="558860"/>
                    <a:pt x="1596781" y="560079"/>
                  </a:cubicBezTo>
                  <a:cubicBezTo>
                    <a:pt x="1560205" y="561298"/>
                    <a:pt x="1507779" y="521065"/>
                    <a:pt x="1494368" y="486927"/>
                  </a:cubicBezTo>
                  <a:cubicBezTo>
                    <a:pt x="1480957" y="452790"/>
                    <a:pt x="1493148" y="406460"/>
                    <a:pt x="1516313" y="355254"/>
                  </a:cubicBezTo>
                  <a:cubicBezTo>
                    <a:pt x="1539478" y="304048"/>
                    <a:pt x="1634576" y="230895"/>
                    <a:pt x="1633357" y="179689"/>
                  </a:cubicBezTo>
                  <a:cubicBezTo>
                    <a:pt x="1632138" y="128483"/>
                    <a:pt x="1557766" y="76057"/>
                    <a:pt x="1508998" y="48015"/>
                  </a:cubicBezTo>
                  <a:cubicBezTo>
                    <a:pt x="1460230" y="19973"/>
                    <a:pt x="1377325" y="16316"/>
                    <a:pt x="1340749" y="11439"/>
                  </a:cubicBezTo>
                  <a:cubicBezTo>
                    <a:pt x="1304173" y="6562"/>
                    <a:pt x="1335872" y="-15384"/>
                    <a:pt x="1282227" y="187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94F446A7-AA1B-4378-9672-F27FA2C05A52}"/>
                </a:ext>
              </a:extLst>
            </p:cNvPr>
            <p:cNvSpPr/>
            <p:nvPr/>
          </p:nvSpPr>
          <p:spPr>
            <a:xfrm>
              <a:off x="-12244106" y="-4057"/>
              <a:ext cx="823242" cy="807311"/>
            </a:xfrm>
            <a:custGeom>
              <a:avLst/>
              <a:gdLst>
                <a:gd name="connsiteX0" fmla="*/ 594947 w 823242"/>
                <a:gd name="connsiteY0" fmla="*/ 52942 h 807311"/>
                <a:gd name="connsiteX1" fmla="*/ 309655 w 823242"/>
                <a:gd name="connsiteY1" fmla="*/ 1736 h 807311"/>
                <a:gd name="connsiteX2" fmla="*/ 68253 w 823242"/>
                <a:gd name="connsiteY2" fmla="*/ 118779 h 807311"/>
                <a:gd name="connsiteX3" fmla="*/ 9731 w 823242"/>
                <a:gd name="connsiteY3" fmla="*/ 316290 h 807311"/>
                <a:gd name="connsiteX4" fmla="*/ 236503 w 823242"/>
                <a:gd name="connsiteY4" fmla="*/ 521115 h 807311"/>
                <a:gd name="connsiteX5" fmla="*/ 499850 w 823242"/>
                <a:gd name="connsiteY5" fmla="*/ 572322 h 807311"/>
                <a:gd name="connsiteX6" fmla="*/ 646154 w 823242"/>
                <a:gd name="connsiteY6" fmla="*/ 747886 h 807311"/>
                <a:gd name="connsiteX7" fmla="*/ 814403 w 823242"/>
                <a:gd name="connsiteY7" fmla="*/ 799093 h 807311"/>
                <a:gd name="connsiteX8" fmla="*/ 785143 w 823242"/>
                <a:gd name="connsiteY8" fmla="*/ 594267 h 807311"/>
                <a:gd name="connsiteX9" fmla="*/ 660784 w 823242"/>
                <a:gd name="connsiteY9" fmla="*/ 404072 h 807311"/>
                <a:gd name="connsiteX10" fmla="*/ 419383 w 823242"/>
                <a:gd name="connsiteY10" fmla="*/ 308974 h 807311"/>
                <a:gd name="connsiteX11" fmla="*/ 477904 w 823242"/>
                <a:gd name="connsiteY11" fmla="*/ 221192 h 807311"/>
                <a:gd name="connsiteX12" fmla="*/ 631523 w 823242"/>
                <a:gd name="connsiteY12" fmla="*/ 111464 h 807311"/>
                <a:gd name="connsiteX13" fmla="*/ 594947 w 823242"/>
                <a:gd name="connsiteY13" fmla="*/ 52942 h 80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3242" h="807311">
                  <a:moveTo>
                    <a:pt x="594947" y="52942"/>
                  </a:moveTo>
                  <a:cubicBezTo>
                    <a:pt x="541302" y="34654"/>
                    <a:pt x="397437" y="-9237"/>
                    <a:pt x="309655" y="1736"/>
                  </a:cubicBezTo>
                  <a:cubicBezTo>
                    <a:pt x="221873" y="12709"/>
                    <a:pt x="118240" y="66353"/>
                    <a:pt x="68253" y="118779"/>
                  </a:cubicBezTo>
                  <a:cubicBezTo>
                    <a:pt x="18266" y="171205"/>
                    <a:pt x="-18311" y="249234"/>
                    <a:pt x="9731" y="316290"/>
                  </a:cubicBezTo>
                  <a:cubicBezTo>
                    <a:pt x="37773" y="383346"/>
                    <a:pt x="154817" y="478443"/>
                    <a:pt x="236503" y="521115"/>
                  </a:cubicBezTo>
                  <a:cubicBezTo>
                    <a:pt x="318189" y="563787"/>
                    <a:pt x="431575" y="534527"/>
                    <a:pt x="499850" y="572322"/>
                  </a:cubicBezTo>
                  <a:cubicBezTo>
                    <a:pt x="568125" y="610117"/>
                    <a:pt x="593729" y="710091"/>
                    <a:pt x="646154" y="747886"/>
                  </a:cubicBezTo>
                  <a:cubicBezTo>
                    <a:pt x="698579" y="785681"/>
                    <a:pt x="791238" y="824696"/>
                    <a:pt x="814403" y="799093"/>
                  </a:cubicBezTo>
                  <a:cubicBezTo>
                    <a:pt x="837568" y="773490"/>
                    <a:pt x="810746" y="660104"/>
                    <a:pt x="785143" y="594267"/>
                  </a:cubicBezTo>
                  <a:cubicBezTo>
                    <a:pt x="759540" y="528430"/>
                    <a:pt x="721744" y="451621"/>
                    <a:pt x="660784" y="404072"/>
                  </a:cubicBezTo>
                  <a:cubicBezTo>
                    <a:pt x="599824" y="356523"/>
                    <a:pt x="449863" y="339454"/>
                    <a:pt x="419383" y="308974"/>
                  </a:cubicBezTo>
                  <a:cubicBezTo>
                    <a:pt x="388903" y="278494"/>
                    <a:pt x="442547" y="254110"/>
                    <a:pt x="477904" y="221192"/>
                  </a:cubicBezTo>
                  <a:cubicBezTo>
                    <a:pt x="513261" y="188274"/>
                    <a:pt x="610797" y="138286"/>
                    <a:pt x="631523" y="111464"/>
                  </a:cubicBezTo>
                  <a:cubicBezTo>
                    <a:pt x="652249" y="84642"/>
                    <a:pt x="648592" y="71230"/>
                    <a:pt x="594947" y="529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7EC90464-F607-48FF-B6B5-2718AFA9F919}"/>
                </a:ext>
              </a:extLst>
            </p:cNvPr>
            <p:cNvSpPr/>
            <p:nvPr/>
          </p:nvSpPr>
          <p:spPr>
            <a:xfrm>
              <a:off x="-11385564" y="-10710"/>
              <a:ext cx="775441" cy="1018487"/>
            </a:xfrm>
            <a:custGeom>
              <a:avLst/>
              <a:gdLst>
                <a:gd name="connsiteX0" fmla="*/ 767849 w 775441"/>
                <a:gd name="connsiteY0" fmla="*/ 308312 h 1018487"/>
                <a:gd name="connsiteX1" fmla="*/ 658121 w 775441"/>
                <a:gd name="connsiteY1" fmla="*/ 125432 h 1018487"/>
                <a:gd name="connsiteX2" fmla="*/ 409404 w 775441"/>
                <a:gd name="connsiteY2" fmla="*/ 15704 h 1018487"/>
                <a:gd name="connsiteX3" fmla="*/ 109481 w 775441"/>
                <a:gd name="connsiteY3" fmla="*/ 8389 h 1018487"/>
                <a:gd name="connsiteX4" fmla="*/ 21698 w 775441"/>
                <a:gd name="connsiteY4" fmla="*/ 88856 h 1018487"/>
                <a:gd name="connsiteX5" fmla="*/ 7068 w 775441"/>
                <a:gd name="connsiteY5" fmla="*/ 191269 h 1018487"/>
                <a:gd name="connsiteX6" fmla="*/ 116796 w 775441"/>
                <a:gd name="connsiteY6" fmla="*/ 300997 h 1018487"/>
                <a:gd name="connsiteX7" fmla="*/ 263100 w 775441"/>
                <a:gd name="connsiteY7" fmla="*/ 425355 h 1018487"/>
                <a:gd name="connsiteX8" fmla="*/ 489871 w 775441"/>
                <a:gd name="connsiteY8" fmla="*/ 981311 h 1018487"/>
                <a:gd name="connsiteX9" fmla="*/ 672751 w 775441"/>
                <a:gd name="connsiteY9" fmla="*/ 922789 h 1018487"/>
                <a:gd name="connsiteX10" fmla="*/ 709327 w 775441"/>
                <a:gd name="connsiteY10" fmla="*/ 564344 h 1018487"/>
                <a:gd name="connsiteX11" fmla="*/ 760533 w 775441"/>
                <a:gd name="connsiteY11" fmla="*/ 388779 h 1018487"/>
                <a:gd name="connsiteX12" fmla="*/ 767849 w 775441"/>
                <a:gd name="connsiteY12" fmla="*/ 308312 h 101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5441" h="1018487">
                  <a:moveTo>
                    <a:pt x="767849" y="308312"/>
                  </a:moveTo>
                  <a:cubicBezTo>
                    <a:pt x="750780" y="264421"/>
                    <a:pt x="717862" y="174200"/>
                    <a:pt x="658121" y="125432"/>
                  </a:cubicBezTo>
                  <a:cubicBezTo>
                    <a:pt x="598380" y="76664"/>
                    <a:pt x="500844" y="35211"/>
                    <a:pt x="409404" y="15704"/>
                  </a:cubicBezTo>
                  <a:cubicBezTo>
                    <a:pt x="317964" y="-3803"/>
                    <a:pt x="174099" y="-3803"/>
                    <a:pt x="109481" y="8389"/>
                  </a:cubicBezTo>
                  <a:cubicBezTo>
                    <a:pt x="44863" y="20581"/>
                    <a:pt x="38767" y="58376"/>
                    <a:pt x="21698" y="88856"/>
                  </a:cubicBezTo>
                  <a:cubicBezTo>
                    <a:pt x="4629" y="119336"/>
                    <a:pt x="-8782" y="155912"/>
                    <a:pt x="7068" y="191269"/>
                  </a:cubicBezTo>
                  <a:cubicBezTo>
                    <a:pt x="22918" y="226626"/>
                    <a:pt x="74124" y="261983"/>
                    <a:pt x="116796" y="300997"/>
                  </a:cubicBezTo>
                  <a:cubicBezTo>
                    <a:pt x="159468" y="340011"/>
                    <a:pt x="200921" y="311969"/>
                    <a:pt x="263100" y="425355"/>
                  </a:cubicBezTo>
                  <a:cubicBezTo>
                    <a:pt x="325279" y="538741"/>
                    <a:pt x="421596" y="898405"/>
                    <a:pt x="489871" y="981311"/>
                  </a:cubicBezTo>
                  <a:cubicBezTo>
                    <a:pt x="558146" y="1064217"/>
                    <a:pt x="636175" y="992284"/>
                    <a:pt x="672751" y="922789"/>
                  </a:cubicBezTo>
                  <a:cubicBezTo>
                    <a:pt x="709327" y="853295"/>
                    <a:pt x="694697" y="653345"/>
                    <a:pt x="709327" y="564344"/>
                  </a:cubicBezTo>
                  <a:cubicBezTo>
                    <a:pt x="723957" y="475343"/>
                    <a:pt x="751999" y="433889"/>
                    <a:pt x="760533" y="388779"/>
                  </a:cubicBezTo>
                  <a:cubicBezTo>
                    <a:pt x="769067" y="343669"/>
                    <a:pt x="784918" y="352203"/>
                    <a:pt x="767849" y="30831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2E937823-D812-4A30-A13A-7C23E6B13110}"/>
                </a:ext>
              </a:extLst>
            </p:cNvPr>
            <p:cNvSpPr/>
            <p:nvPr/>
          </p:nvSpPr>
          <p:spPr>
            <a:xfrm>
              <a:off x="-10189977" y="-55549"/>
              <a:ext cx="5387846" cy="4252360"/>
            </a:xfrm>
            <a:custGeom>
              <a:avLst/>
              <a:gdLst>
                <a:gd name="connsiteX0" fmla="*/ 5343954 w 5387846"/>
                <a:gd name="connsiteY0" fmla="*/ 133695 h 4252360"/>
                <a:gd name="connsiteX1" fmla="*/ 5292748 w 5387846"/>
                <a:gd name="connsiteY1" fmla="*/ 89804 h 4252360"/>
                <a:gd name="connsiteX2" fmla="*/ 5190335 w 5387846"/>
                <a:gd name="connsiteY2" fmla="*/ 53228 h 4252360"/>
                <a:gd name="connsiteX3" fmla="*/ 4839206 w 5387846"/>
                <a:gd name="connsiteY3" fmla="*/ 448249 h 4252360"/>
                <a:gd name="connsiteX4" fmla="*/ 4583174 w 5387846"/>
                <a:gd name="connsiteY4" fmla="*/ 404358 h 4252360"/>
                <a:gd name="connsiteX5" fmla="*/ 3676089 w 5387846"/>
                <a:gd name="connsiteY5" fmla="*/ 199532 h 4252360"/>
                <a:gd name="connsiteX6" fmla="*/ 3237177 w 5387846"/>
                <a:gd name="connsiteY6" fmla="*/ 389727 h 4252360"/>
                <a:gd name="connsiteX7" fmla="*/ 3251807 w 5387846"/>
                <a:gd name="connsiteY7" fmla="*/ 287314 h 4252360"/>
                <a:gd name="connsiteX8" fmla="*/ 3485894 w 5387846"/>
                <a:gd name="connsiteY8" fmla="*/ 75174 h 4252360"/>
                <a:gd name="connsiteX9" fmla="*/ 3376166 w 5387846"/>
                <a:gd name="connsiteY9" fmla="*/ 9337 h 4252360"/>
                <a:gd name="connsiteX10" fmla="*/ 2344722 w 5387846"/>
                <a:gd name="connsiteY10" fmla="*/ 258054 h 4252360"/>
                <a:gd name="connsiteX11" fmla="*/ 1693670 w 5387846"/>
                <a:gd name="connsiteY11" fmla="*/ 353151 h 4252360"/>
                <a:gd name="connsiteX12" fmla="*/ 1474214 w 5387846"/>
                <a:gd name="connsiteY12" fmla="*/ 309260 h 4252360"/>
                <a:gd name="connsiteX13" fmla="*/ 1320594 w 5387846"/>
                <a:gd name="connsiteY13" fmla="*/ 214162 h 4252360"/>
                <a:gd name="connsiteX14" fmla="*/ 1049932 w 5387846"/>
                <a:gd name="connsiteY14" fmla="*/ 294630 h 4252360"/>
                <a:gd name="connsiteX15" fmla="*/ 764639 w 5387846"/>
                <a:gd name="connsiteY15" fmla="*/ 675020 h 4252360"/>
                <a:gd name="connsiteX16" fmla="*/ 728063 w 5387846"/>
                <a:gd name="connsiteY16" fmla="*/ 865215 h 4252360"/>
                <a:gd name="connsiteX17" fmla="*/ 874367 w 5387846"/>
                <a:gd name="connsiteY17" fmla="*/ 814009 h 4252360"/>
                <a:gd name="connsiteX18" fmla="*/ 910943 w 5387846"/>
                <a:gd name="connsiteY18" fmla="*/ 850585 h 4252360"/>
                <a:gd name="connsiteX19" fmla="*/ 1020671 w 5387846"/>
                <a:gd name="connsiteY19" fmla="*/ 835954 h 4252360"/>
                <a:gd name="connsiteX20" fmla="*/ 1188921 w 5387846"/>
                <a:gd name="connsiteY20" fmla="*/ 528716 h 4252360"/>
                <a:gd name="connsiteX21" fmla="*/ 1327910 w 5387846"/>
                <a:gd name="connsiteY21" fmla="*/ 492140 h 4252360"/>
                <a:gd name="connsiteX22" fmla="*/ 1386431 w 5387846"/>
                <a:gd name="connsiteY22" fmla="*/ 792063 h 4252360"/>
                <a:gd name="connsiteX23" fmla="*/ 1437638 w 5387846"/>
                <a:gd name="connsiteY23" fmla="*/ 909106 h 4252360"/>
                <a:gd name="connsiteX24" fmla="*/ 1342540 w 5387846"/>
                <a:gd name="connsiteY24" fmla="*/ 982258 h 4252360"/>
                <a:gd name="connsiteX25" fmla="*/ 1174290 w 5387846"/>
                <a:gd name="connsiteY25" fmla="*/ 1106617 h 4252360"/>
                <a:gd name="connsiteX26" fmla="*/ 962150 w 5387846"/>
                <a:gd name="connsiteY26" fmla="*/ 1077356 h 4252360"/>
                <a:gd name="connsiteX27" fmla="*/ 940204 w 5387846"/>
                <a:gd name="connsiteY27" fmla="*/ 982258 h 4252360"/>
                <a:gd name="connsiteX28" fmla="*/ 845106 w 5387846"/>
                <a:gd name="connsiteY28" fmla="*/ 1004204 h 4252360"/>
                <a:gd name="connsiteX29" fmla="*/ 735378 w 5387846"/>
                <a:gd name="connsiteY29" fmla="*/ 1150508 h 4252360"/>
                <a:gd name="connsiteX30" fmla="*/ 537868 w 5387846"/>
                <a:gd name="connsiteY30" fmla="*/ 1252921 h 4252360"/>
                <a:gd name="connsiteX31" fmla="*/ 559814 w 5387846"/>
                <a:gd name="connsiteY31" fmla="*/ 1369964 h 4252360"/>
                <a:gd name="connsiteX32" fmla="*/ 545183 w 5387846"/>
                <a:gd name="connsiteY32" fmla="*/ 1567474 h 4252360"/>
                <a:gd name="connsiteX33" fmla="*/ 450086 w 5387846"/>
                <a:gd name="connsiteY33" fmla="*/ 1625996 h 4252360"/>
                <a:gd name="connsiteX34" fmla="*/ 296466 w 5387846"/>
                <a:gd name="connsiteY34" fmla="*/ 1721094 h 4252360"/>
                <a:gd name="connsiteX35" fmla="*/ 267206 w 5387846"/>
                <a:gd name="connsiteY35" fmla="*/ 1882028 h 4252360"/>
                <a:gd name="connsiteX36" fmla="*/ 464716 w 5387846"/>
                <a:gd name="connsiteY36" fmla="*/ 1940550 h 4252360"/>
                <a:gd name="connsiteX37" fmla="*/ 640281 w 5387846"/>
                <a:gd name="connsiteY37" fmla="*/ 1794246 h 4252360"/>
                <a:gd name="connsiteX38" fmla="*/ 757324 w 5387846"/>
                <a:gd name="connsiteY38" fmla="*/ 1582105 h 4252360"/>
                <a:gd name="connsiteX39" fmla="*/ 874367 w 5387846"/>
                <a:gd name="connsiteY39" fmla="*/ 1567474 h 4252360"/>
                <a:gd name="connsiteX40" fmla="*/ 947519 w 5387846"/>
                <a:gd name="connsiteY40" fmla="*/ 1911289 h 4252360"/>
                <a:gd name="connsiteX41" fmla="*/ 1035302 w 5387846"/>
                <a:gd name="connsiteY41" fmla="*/ 1860082 h 4252360"/>
                <a:gd name="connsiteX42" fmla="*/ 1020671 w 5387846"/>
                <a:gd name="connsiteY42" fmla="*/ 1640626 h 4252360"/>
                <a:gd name="connsiteX43" fmla="*/ 1049932 w 5387846"/>
                <a:gd name="connsiteY43" fmla="*/ 1582105 h 4252360"/>
                <a:gd name="connsiteX44" fmla="*/ 1188921 w 5387846"/>
                <a:gd name="connsiteY44" fmla="*/ 1655257 h 4252360"/>
                <a:gd name="connsiteX45" fmla="*/ 1415692 w 5387846"/>
                <a:gd name="connsiteY45" fmla="*/ 1589420 h 4252360"/>
                <a:gd name="connsiteX46" fmla="*/ 1408377 w 5387846"/>
                <a:gd name="connsiteY46" fmla="*/ 1743039 h 4252360"/>
                <a:gd name="connsiteX47" fmla="*/ 1247442 w 5387846"/>
                <a:gd name="connsiteY47" fmla="*/ 1721094 h 4252360"/>
                <a:gd name="connsiteX48" fmla="*/ 1203551 w 5387846"/>
                <a:gd name="connsiteY48" fmla="*/ 1852767 h 4252360"/>
                <a:gd name="connsiteX49" fmla="*/ 1452268 w 5387846"/>
                <a:gd name="connsiteY49" fmla="*/ 1889343 h 4252360"/>
                <a:gd name="connsiteX50" fmla="*/ 1386431 w 5387846"/>
                <a:gd name="connsiteY50" fmla="*/ 2086854 h 4252360"/>
                <a:gd name="connsiteX51" fmla="*/ 1035302 w 5387846"/>
                <a:gd name="connsiteY51" fmla="*/ 2079538 h 4252360"/>
                <a:gd name="connsiteX52" fmla="*/ 845106 w 5387846"/>
                <a:gd name="connsiteY52" fmla="*/ 2042962 h 4252360"/>
                <a:gd name="connsiteX53" fmla="*/ 713433 w 5387846"/>
                <a:gd name="connsiteY53" fmla="*/ 1984441 h 4252360"/>
                <a:gd name="connsiteX54" fmla="*/ 559814 w 5387846"/>
                <a:gd name="connsiteY54" fmla="*/ 2042962 h 4252360"/>
                <a:gd name="connsiteX55" fmla="*/ 384249 w 5387846"/>
                <a:gd name="connsiteY55" fmla="*/ 2006386 h 4252360"/>
                <a:gd name="connsiteX56" fmla="*/ 223314 w 5387846"/>
                <a:gd name="connsiteY56" fmla="*/ 2211212 h 4252360"/>
                <a:gd name="connsiteX57" fmla="*/ 77010 w 5387846"/>
                <a:gd name="connsiteY57" fmla="*/ 2540396 h 4252360"/>
                <a:gd name="connsiteX58" fmla="*/ 47750 w 5387846"/>
                <a:gd name="connsiteY58" fmla="*/ 2950047 h 4252360"/>
                <a:gd name="connsiteX59" fmla="*/ 735378 w 5387846"/>
                <a:gd name="connsiteY59" fmla="*/ 3169503 h 4252360"/>
                <a:gd name="connsiteX60" fmla="*/ 896313 w 5387846"/>
                <a:gd name="connsiteY60" fmla="*/ 3476742 h 4252360"/>
                <a:gd name="connsiteX61" fmla="*/ 1013356 w 5387846"/>
                <a:gd name="connsiteY61" fmla="*/ 4054642 h 4252360"/>
                <a:gd name="connsiteX62" fmla="*/ 1166975 w 5387846"/>
                <a:gd name="connsiteY62" fmla="*/ 4252153 h 4252360"/>
                <a:gd name="connsiteX63" fmla="*/ 1430322 w 5387846"/>
                <a:gd name="connsiteY63" fmla="*/ 4083903 h 4252360"/>
                <a:gd name="connsiteX64" fmla="*/ 1642463 w 5387846"/>
                <a:gd name="connsiteY64" fmla="*/ 3703513 h 4252360"/>
                <a:gd name="connsiteX65" fmla="*/ 1876550 w 5387846"/>
                <a:gd name="connsiteY65" fmla="*/ 2993938 h 4252360"/>
                <a:gd name="connsiteX66" fmla="*/ 2154527 w 5387846"/>
                <a:gd name="connsiteY66" fmla="*/ 2606233 h 4252360"/>
                <a:gd name="connsiteX67" fmla="*/ 2030169 w 5387846"/>
                <a:gd name="connsiteY67" fmla="*/ 2598918 h 4252360"/>
                <a:gd name="connsiteX68" fmla="*/ 1759506 w 5387846"/>
                <a:gd name="connsiteY68" fmla="*/ 2503820 h 4252360"/>
                <a:gd name="connsiteX69" fmla="*/ 1488844 w 5387846"/>
                <a:gd name="connsiteY69" fmla="*/ 2160006 h 4252360"/>
                <a:gd name="connsiteX70" fmla="*/ 1569311 w 5387846"/>
                <a:gd name="connsiteY70" fmla="*/ 2086854 h 4252360"/>
                <a:gd name="connsiteX71" fmla="*/ 2000908 w 5387846"/>
                <a:gd name="connsiteY71" fmla="*/ 2481874 h 4252360"/>
                <a:gd name="connsiteX72" fmla="*/ 2264255 w 5387846"/>
                <a:gd name="connsiteY72" fmla="*/ 2511135 h 4252360"/>
                <a:gd name="connsiteX73" fmla="*/ 2491026 w 5387846"/>
                <a:gd name="connsiteY73" fmla="*/ 2342886 h 4252360"/>
                <a:gd name="connsiteX74" fmla="*/ 2359353 w 5387846"/>
                <a:gd name="connsiteY74" fmla="*/ 2094169 h 4252360"/>
                <a:gd name="connsiteX75" fmla="*/ 2176473 w 5387846"/>
                <a:gd name="connsiteY75" fmla="*/ 2042962 h 4252360"/>
                <a:gd name="connsiteX76" fmla="*/ 2117951 w 5387846"/>
                <a:gd name="connsiteY76" fmla="*/ 1889343 h 4252360"/>
                <a:gd name="connsiteX77" fmla="*/ 2110636 w 5387846"/>
                <a:gd name="connsiteY77" fmla="*/ 1779615 h 4252360"/>
                <a:gd name="connsiteX78" fmla="*/ 2330092 w 5387846"/>
                <a:gd name="connsiteY78" fmla="*/ 1903974 h 4252360"/>
                <a:gd name="connsiteX79" fmla="*/ 2651961 w 5387846"/>
                <a:gd name="connsiteY79" fmla="*/ 2057593 h 4252360"/>
                <a:gd name="connsiteX80" fmla="*/ 2856786 w 5387846"/>
                <a:gd name="connsiteY80" fmla="*/ 2357516 h 4252360"/>
                <a:gd name="connsiteX81" fmla="*/ 2988460 w 5387846"/>
                <a:gd name="connsiteY81" fmla="*/ 2503820 h 4252360"/>
                <a:gd name="connsiteX82" fmla="*/ 3120134 w 5387846"/>
                <a:gd name="connsiteY82" fmla="*/ 2298994 h 4252360"/>
                <a:gd name="connsiteX83" fmla="*/ 3266438 w 5387846"/>
                <a:gd name="connsiteY83" fmla="*/ 1830822 h 4252360"/>
                <a:gd name="connsiteX84" fmla="*/ 3478578 w 5387846"/>
                <a:gd name="connsiteY84" fmla="*/ 1625996 h 4252360"/>
                <a:gd name="connsiteX85" fmla="*/ 3566361 w 5387846"/>
                <a:gd name="connsiteY85" fmla="*/ 1852767 h 4252360"/>
                <a:gd name="connsiteX86" fmla="*/ 3515154 w 5387846"/>
                <a:gd name="connsiteY86" fmla="*/ 2028332 h 4252360"/>
                <a:gd name="connsiteX87" fmla="*/ 3698034 w 5387846"/>
                <a:gd name="connsiteY87" fmla="*/ 2489190 h 4252360"/>
                <a:gd name="connsiteX88" fmla="*/ 3815078 w 5387846"/>
                <a:gd name="connsiteY88" fmla="*/ 2533081 h 4252360"/>
                <a:gd name="connsiteX89" fmla="*/ 3800447 w 5387846"/>
                <a:gd name="connsiteY89" fmla="*/ 2320940 h 4252360"/>
                <a:gd name="connsiteX90" fmla="*/ 3815078 w 5387846"/>
                <a:gd name="connsiteY90" fmla="*/ 2196582 h 4252360"/>
                <a:gd name="connsiteX91" fmla="*/ 4019903 w 5387846"/>
                <a:gd name="connsiteY91" fmla="*/ 2277049 h 4252360"/>
                <a:gd name="connsiteX92" fmla="*/ 4122316 w 5387846"/>
                <a:gd name="connsiteY92" fmla="*/ 2123430 h 4252360"/>
                <a:gd name="connsiteX93" fmla="*/ 4049164 w 5387846"/>
                <a:gd name="connsiteY93" fmla="*/ 1977126 h 4252360"/>
                <a:gd name="connsiteX94" fmla="*/ 4115001 w 5387846"/>
                <a:gd name="connsiteY94" fmla="*/ 1933234 h 4252360"/>
                <a:gd name="connsiteX95" fmla="*/ 4363718 w 5387846"/>
                <a:gd name="connsiteY95" fmla="*/ 1925919 h 4252360"/>
                <a:gd name="connsiteX96" fmla="*/ 4531967 w 5387846"/>
                <a:gd name="connsiteY96" fmla="*/ 1801561 h 4252360"/>
                <a:gd name="connsiteX97" fmla="*/ 4605119 w 5387846"/>
                <a:gd name="connsiteY97" fmla="*/ 1560159 h 4252360"/>
                <a:gd name="connsiteX98" fmla="*/ 4561228 w 5387846"/>
                <a:gd name="connsiteY98" fmla="*/ 1245606 h 4252360"/>
                <a:gd name="connsiteX99" fmla="*/ 4561228 w 5387846"/>
                <a:gd name="connsiteY99" fmla="*/ 1033465 h 4252360"/>
                <a:gd name="connsiteX100" fmla="*/ 4685586 w 5387846"/>
                <a:gd name="connsiteY100" fmla="*/ 974943 h 4252360"/>
                <a:gd name="connsiteX101" fmla="*/ 4802630 w 5387846"/>
                <a:gd name="connsiteY101" fmla="*/ 1062726 h 4252360"/>
                <a:gd name="connsiteX102" fmla="*/ 4868466 w 5387846"/>
                <a:gd name="connsiteY102" fmla="*/ 1150508 h 4252360"/>
                <a:gd name="connsiteX103" fmla="*/ 4934303 w 5387846"/>
                <a:gd name="connsiteY103" fmla="*/ 1026150 h 4252360"/>
                <a:gd name="connsiteX104" fmla="*/ 4941618 w 5387846"/>
                <a:gd name="connsiteY104" fmla="*/ 814009 h 4252360"/>
                <a:gd name="connsiteX105" fmla="*/ 5153759 w 5387846"/>
                <a:gd name="connsiteY105" fmla="*/ 653074 h 4252360"/>
                <a:gd name="connsiteX106" fmla="*/ 5292748 w 5387846"/>
                <a:gd name="connsiteY106" fmla="*/ 711596 h 4252360"/>
                <a:gd name="connsiteX107" fmla="*/ 5358585 w 5387846"/>
                <a:gd name="connsiteY107" fmla="*/ 514086 h 4252360"/>
                <a:gd name="connsiteX108" fmla="*/ 5387846 w 5387846"/>
                <a:gd name="connsiteY108" fmla="*/ 243423 h 4252360"/>
                <a:gd name="connsiteX109" fmla="*/ 5343954 w 5387846"/>
                <a:gd name="connsiteY109" fmla="*/ 133695 h 425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387846" h="4252360">
                  <a:moveTo>
                    <a:pt x="5343954" y="133695"/>
                  </a:moveTo>
                  <a:cubicBezTo>
                    <a:pt x="5328104" y="108092"/>
                    <a:pt x="5318351" y="103215"/>
                    <a:pt x="5292748" y="89804"/>
                  </a:cubicBezTo>
                  <a:cubicBezTo>
                    <a:pt x="5267145" y="76393"/>
                    <a:pt x="5265925" y="-6513"/>
                    <a:pt x="5190335" y="53228"/>
                  </a:cubicBezTo>
                  <a:cubicBezTo>
                    <a:pt x="5114745" y="112969"/>
                    <a:pt x="4940400" y="389727"/>
                    <a:pt x="4839206" y="448249"/>
                  </a:cubicBezTo>
                  <a:cubicBezTo>
                    <a:pt x="4738012" y="506771"/>
                    <a:pt x="4777027" y="445811"/>
                    <a:pt x="4583174" y="404358"/>
                  </a:cubicBezTo>
                  <a:cubicBezTo>
                    <a:pt x="4389321" y="362905"/>
                    <a:pt x="3900422" y="201970"/>
                    <a:pt x="3676089" y="199532"/>
                  </a:cubicBezTo>
                  <a:cubicBezTo>
                    <a:pt x="3451756" y="197094"/>
                    <a:pt x="3307890" y="375097"/>
                    <a:pt x="3237177" y="389727"/>
                  </a:cubicBezTo>
                  <a:cubicBezTo>
                    <a:pt x="3166464" y="404357"/>
                    <a:pt x="3210354" y="339739"/>
                    <a:pt x="3251807" y="287314"/>
                  </a:cubicBezTo>
                  <a:cubicBezTo>
                    <a:pt x="3293260" y="234889"/>
                    <a:pt x="3465168" y="121503"/>
                    <a:pt x="3485894" y="75174"/>
                  </a:cubicBezTo>
                  <a:cubicBezTo>
                    <a:pt x="3506620" y="28845"/>
                    <a:pt x="3566361" y="-21143"/>
                    <a:pt x="3376166" y="9337"/>
                  </a:cubicBezTo>
                  <a:cubicBezTo>
                    <a:pt x="3185971" y="39817"/>
                    <a:pt x="2625138" y="200752"/>
                    <a:pt x="2344722" y="258054"/>
                  </a:cubicBezTo>
                  <a:cubicBezTo>
                    <a:pt x="2064306" y="315356"/>
                    <a:pt x="1838755" y="344617"/>
                    <a:pt x="1693670" y="353151"/>
                  </a:cubicBezTo>
                  <a:cubicBezTo>
                    <a:pt x="1548585" y="361685"/>
                    <a:pt x="1536393" y="332425"/>
                    <a:pt x="1474214" y="309260"/>
                  </a:cubicBezTo>
                  <a:cubicBezTo>
                    <a:pt x="1412035" y="286095"/>
                    <a:pt x="1391308" y="216600"/>
                    <a:pt x="1320594" y="214162"/>
                  </a:cubicBezTo>
                  <a:cubicBezTo>
                    <a:pt x="1249880" y="211724"/>
                    <a:pt x="1142591" y="217820"/>
                    <a:pt x="1049932" y="294630"/>
                  </a:cubicBezTo>
                  <a:cubicBezTo>
                    <a:pt x="957273" y="371440"/>
                    <a:pt x="818284" y="579923"/>
                    <a:pt x="764639" y="675020"/>
                  </a:cubicBezTo>
                  <a:cubicBezTo>
                    <a:pt x="710994" y="770117"/>
                    <a:pt x="709775" y="842050"/>
                    <a:pt x="728063" y="865215"/>
                  </a:cubicBezTo>
                  <a:cubicBezTo>
                    <a:pt x="746351" y="888380"/>
                    <a:pt x="843887" y="816447"/>
                    <a:pt x="874367" y="814009"/>
                  </a:cubicBezTo>
                  <a:cubicBezTo>
                    <a:pt x="904847" y="811571"/>
                    <a:pt x="886559" y="846928"/>
                    <a:pt x="910943" y="850585"/>
                  </a:cubicBezTo>
                  <a:cubicBezTo>
                    <a:pt x="935327" y="854242"/>
                    <a:pt x="974341" y="889599"/>
                    <a:pt x="1020671" y="835954"/>
                  </a:cubicBezTo>
                  <a:cubicBezTo>
                    <a:pt x="1067001" y="782309"/>
                    <a:pt x="1137714" y="586018"/>
                    <a:pt x="1188921" y="528716"/>
                  </a:cubicBezTo>
                  <a:cubicBezTo>
                    <a:pt x="1240127" y="471414"/>
                    <a:pt x="1294992" y="448249"/>
                    <a:pt x="1327910" y="492140"/>
                  </a:cubicBezTo>
                  <a:cubicBezTo>
                    <a:pt x="1360828" y="536031"/>
                    <a:pt x="1368143" y="722569"/>
                    <a:pt x="1386431" y="792063"/>
                  </a:cubicBezTo>
                  <a:cubicBezTo>
                    <a:pt x="1404719" y="861557"/>
                    <a:pt x="1444953" y="877407"/>
                    <a:pt x="1437638" y="909106"/>
                  </a:cubicBezTo>
                  <a:cubicBezTo>
                    <a:pt x="1430323" y="940805"/>
                    <a:pt x="1386431" y="949340"/>
                    <a:pt x="1342540" y="982258"/>
                  </a:cubicBezTo>
                  <a:cubicBezTo>
                    <a:pt x="1298649" y="1015177"/>
                    <a:pt x="1237688" y="1090767"/>
                    <a:pt x="1174290" y="1106617"/>
                  </a:cubicBezTo>
                  <a:cubicBezTo>
                    <a:pt x="1110892" y="1122467"/>
                    <a:pt x="1001164" y="1098082"/>
                    <a:pt x="962150" y="1077356"/>
                  </a:cubicBezTo>
                  <a:cubicBezTo>
                    <a:pt x="923136" y="1056630"/>
                    <a:pt x="959711" y="994450"/>
                    <a:pt x="940204" y="982258"/>
                  </a:cubicBezTo>
                  <a:cubicBezTo>
                    <a:pt x="920697" y="970066"/>
                    <a:pt x="879244" y="976162"/>
                    <a:pt x="845106" y="1004204"/>
                  </a:cubicBezTo>
                  <a:cubicBezTo>
                    <a:pt x="810968" y="1032246"/>
                    <a:pt x="786584" y="1109055"/>
                    <a:pt x="735378" y="1150508"/>
                  </a:cubicBezTo>
                  <a:cubicBezTo>
                    <a:pt x="684172" y="1191961"/>
                    <a:pt x="567129" y="1216345"/>
                    <a:pt x="537868" y="1252921"/>
                  </a:cubicBezTo>
                  <a:cubicBezTo>
                    <a:pt x="508607" y="1289497"/>
                    <a:pt x="558595" y="1317539"/>
                    <a:pt x="559814" y="1369964"/>
                  </a:cubicBezTo>
                  <a:cubicBezTo>
                    <a:pt x="561033" y="1422389"/>
                    <a:pt x="563471" y="1524802"/>
                    <a:pt x="545183" y="1567474"/>
                  </a:cubicBezTo>
                  <a:cubicBezTo>
                    <a:pt x="526895" y="1610146"/>
                    <a:pt x="450086" y="1625996"/>
                    <a:pt x="450086" y="1625996"/>
                  </a:cubicBezTo>
                  <a:cubicBezTo>
                    <a:pt x="408633" y="1651599"/>
                    <a:pt x="326946" y="1678422"/>
                    <a:pt x="296466" y="1721094"/>
                  </a:cubicBezTo>
                  <a:cubicBezTo>
                    <a:pt x="265986" y="1763766"/>
                    <a:pt x="239164" y="1845452"/>
                    <a:pt x="267206" y="1882028"/>
                  </a:cubicBezTo>
                  <a:cubicBezTo>
                    <a:pt x="295248" y="1918604"/>
                    <a:pt x="402537" y="1955180"/>
                    <a:pt x="464716" y="1940550"/>
                  </a:cubicBezTo>
                  <a:cubicBezTo>
                    <a:pt x="526895" y="1925920"/>
                    <a:pt x="591513" y="1853987"/>
                    <a:pt x="640281" y="1794246"/>
                  </a:cubicBezTo>
                  <a:cubicBezTo>
                    <a:pt x="689049" y="1734505"/>
                    <a:pt x="718310" y="1619900"/>
                    <a:pt x="757324" y="1582105"/>
                  </a:cubicBezTo>
                  <a:cubicBezTo>
                    <a:pt x="796338" y="1544310"/>
                    <a:pt x="842668" y="1512610"/>
                    <a:pt x="874367" y="1567474"/>
                  </a:cubicBezTo>
                  <a:cubicBezTo>
                    <a:pt x="906066" y="1622338"/>
                    <a:pt x="920697" y="1862521"/>
                    <a:pt x="947519" y="1911289"/>
                  </a:cubicBezTo>
                  <a:cubicBezTo>
                    <a:pt x="974341" y="1960057"/>
                    <a:pt x="1023110" y="1905192"/>
                    <a:pt x="1035302" y="1860082"/>
                  </a:cubicBezTo>
                  <a:cubicBezTo>
                    <a:pt x="1047494" y="1814972"/>
                    <a:pt x="1018233" y="1686955"/>
                    <a:pt x="1020671" y="1640626"/>
                  </a:cubicBezTo>
                  <a:cubicBezTo>
                    <a:pt x="1023109" y="1594297"/>
                    <a:pt x="1021890" y="1579666"/>
                    <a:pt x="1049932" y="1582105"/>
                  </a:cubicBezTo>
                  <a:cubicBezTo>
                    <a:pt x="1077974" y="1584544"/>
                    <a:pt x="1127961" y="1654038"/>
                    <a:pt x="1188921" y="1655257"/>
                  </a:cubicBezTo>
                  <a:cubicBezTo>
                    <a:pt x="1249881" y="1656476"/>
                    <a:pt x="1379116" y="1574790"/>
                    <a:pt x="1415692" y="1589420"/>
                  </a:cubicBezTo>
                  <a:cubicBezTo>
                    <a:pt x="1452268" y="1604050"/>
                    <a:pt x="1436419" y="1721093"/>
                    <a:pt x="1408377" y="1743039"/>
                  </a:cubicBezTo>
                  <a:cubicBezTo>
                    <a:pt x="1380335" y="1764985"/>
                    <a:pt x="1281580" y="1702806"/>
                    <a:pt x="1247442" y="1721094"/>
                  </a:cubicBezTo>
                  <a:cubicBezTo>
                    <a:pt x="1213304" y="1739382"/>
                    <a:pt x="1169413" y="1824726"/>
                    <a:pt x="1203551" y="1852767"/>
                  </a:cubicBezTo>
                  <a:cubicBezTo>
                    <a:pt x="1237689" y="1880809"/>
                    <a:pt x="1421788" y="1850329"/>
                    <a:pt x="1452268" y="1889343"/>
                  </a:cubicBezTo>
                  <a:cubicBezTo>
                    <a:pt x="1482748" y="1928357"/>
                    <a:pt x="1455925" y="2055155"/>
                    <a:pt x="1386431" y="2086854"/>
                  </a:cubicBezTo>
                  <a:cubicBezTo>
                    <a:pt x="1316937" y="2118553"/>
                    <a:pt x="1125523" y="2086853"/>
                    <a:pt x="1035302" y="2079538"/>
                  </a:cubicBezTo>
                  <a:cubicBezTo>
                    <a:pt x="945081" y="2072223"/>
                    <a:pt x="898751" y="2058812"/>
                    <a:pt x="845106" y="2042962"/>
                  </a:cubicBezTo>
                  <a:cubicBezTo>
                    <a:pt x="791461" y="2027113"/>
                    <a:pt x="760982" y="1984441"/>
                    <a:pt x="713433" y="1984441"/>
                  </a:cubicBezTo>
                  <a:cubicBezTo>
                    <a:pt x="665884" y="1984441"/>
                    <a:pt x="614678" y="2039305"/>
                    <a:pt x="559814" y="2042962"/>
                  </a:cubicBezTo>
                  <a:cubicBezTo>
                    <a:pt x="504950" y="2046620"/>
                    <a:pt x="440332" y="1978344"/>
                    <a:pt x="384249" y="2006386"/>
                  </a:cubicBezTo>
                  <a:cubicBezTo>
                    <a:pt x="328166" y="2034428"/>
                    <a:pt x="274520" y="2122210"/>
                    <a:pt x="223314" y="2211212"/>
                  </a:cubicBezTo>
                  <a:cubicBezTo>
                    <a:pt x="172107" y="2300214"/>
                    <a:pt x="106271" y="2417257"/>
                    <a:pt x="77010" y="2540396"/>
                  </a:cubicBezTo>
                  <a:cubicBezTo>
                    <a:pt x="47749" y="2663535"/>
                    <a:pt x="-61978" y="2845196"/>
                    <a:pt x="47750" y="2950047"/>
                  </a:cubicBezTo>
                  <a:cubicBezTo>
                    <a:pt x="157478" y="3054898"/>
                    <a:pt x="593951" y="3081721"/>
                    <a:pt x="735378" y="3169503"/>
                  </a:cubicBezTo>
                  <a:cubicBezTo>
                    <a:pt x="876805" y="3257285"/>
                    <a:pt x="849983" y="3329219"/>
                    <a:pt x="896313" y="3476742"/>
                  </a:cubicBezTo>
                  <a:cubicBezTo>
                    <a:pt x="942643" y="3624265"/>
                    <a:pt x="968246" y="3925407"/>
                    <a:pt x="1013356" y="4054642"/>
                  </a:cubicBezTo>
                  <a:cubicBezTo>
                    <a:pt x="1058466" y="4183877"/>
                    <a:pt x="1097481" y="4247276"/>
                    <a:pt x="1166975" y="4252153"/>
                  </a:cubicBezTo>
                  <a:cubicBezTo>
                    <a:pt x="1236469" y="4257030"/>
                    <a:pt x="1351074" y="4175343"/>
                    <a:pt x="1430322" y="4083903"/>
                  </a:cubicBezTo>
                  <a:cubicBezTo>
                    <a:pt x="1509570" y="3992463"/>
                    <a:pt x="1568092" y="3885174"/>
                    <a:pt x="1642463" y="3703513"/>
                  </a:cubicBezTo>
                  <a:cubicBezTo>
                    <a:pt x="1716834" y="3521852"/>
                    <a:pt x="1791206" y="3176818"/>
                    <a:pt x="1876550" y="2993938"/>
                  </a:cubicBezTo>
                  <a:cubicBezTo>
                    <a:pt x="1961894" y="2811058"/>
                    <a:pt x="2128924" y="2672070"/>
                    <a:pt x="2154527" y="2606233"/>
                  </a:cubicBezTo>
                  <a:cubicBezTo>
                    <a:pt x="2180130" y="2540396"/>
                    <a:pt x="2096006" y="2615987"/>
                    <a:pt x="2030169" y="2598918"/>
                  </a:cubicBezTo>
                  <a:cubicBezTo>
                    <a:pt x="1964332" y="2581849"/>
                    <a:pt x="1849727" y="2576972"/>
                    <a:pt x="1759506" y="2503820"/>
                  </a:cubicBezTo>
                  <a:cubicBezTo>
                    <a:pt x="1669285" y="2430668"/>
                    <a:pt x="1520543" y="2229500"/>
                    <a:pt x="1488844" y="2160006"/>
                  </a:cubicBezTo>
                  <a:cubicBezTo>
                    <a:pt x="1457145" y="2090512"/>
                    <a:pt x="1483967" y="2033209"/>
                    <a:pt x="1569311" y="2086854"/>
                  </a:cubicBezTo>
                  <a:cubicBezTo>
                    <a:pt x="1654655" y="2140499"/>
                    <a:pt x="1885084" y="2411161"/>
                    <a:pt x="2000908" y="2481874"/>
                  </a:cubicBezTo>
                  <a:cubicBezTo>
                    <a:pt x="2116732" y="2552587"/>
                    <a:pt x="2182569" y="2534300"/>
                    <a:pt x="2264255" y="2511135"/>
                  </a:cubicBezTo>
                  <a:cubicBezTo>
                    <a:pt x="2345941" y="2487970"/>
                    <a:pt x="2475176" y="2412380"/>
                    <a:pt x="2491026" y="2342886"/>
                  </a:cubicBezTo>
                  <a:cubicBezTo>
                    <a:pt x="2506876" y="2273392"/>
                    <a:pt x="2411778" y="2144156"/>
                    <a:pt x="2359353" y="2094169"/>
                  </a:cubicBezTo>
                  <a:cubicBezTo>
                    <a:pt x="2306928" y="2044182"/>
                    <a:pt x="2216707" y="2077100"/>
                    <a:pt x="2176473" y="2042962"/>
                  </a:cubicBezTo>
                  <a:cubicBezTo>
                    <a:pt x="2136239" y="2008824"/>
                    <a:pt x="2128924" y="1933234"/>
                    <a:pt x="2117951" y="1889343"/>
                  </a:cubicBezTo>
                  <a:cubicBezTo>
                    <a:pt x="2106978" y="1845452"/>
                    <a:pt x="2075279" y="1777177"/>
                    <a:pt x="2110636" y="1779615"/>
                  </a:cubicBezTo>
                  <a:cubicBezTo>
                    <a:pt x="2145993" y="1782054"/>
                    <a:pt x="2239871" y="1857644"/>
                    <a:pt x="2330092" y="1903974"/>
                  </a:cubicBezTo>
                  <a:cubicBezTo>
                    <a:pt x="2420313" y="1950304"/>
                    <a:pt x="2564179" y="1982003"/>
                    <a:pt x="2651961" y="2057593"/>
                  </a:cubicBezTo>
                  <a:cubicBezTo>
                    <a:pt x="2739743" y="2133183"/>
                    <a:pt x="2800703" y="2283145"/>
                    <a:pt x="2856786" y="2357516"/>
                  </a:cubicBezTo>
                  <a:cubicBezTo>
                    <a:pt x="2912869" y="2431887"/>
                    <a:pt x="2944569" y="2513574"/>
                    <a:pt x="2988460" y="2503820"/>
                  </a:cubicBezTo>
                  <a:cubicBezTo>
                    <a:pt x="3032351" y="2494066"/>
                    <a:pt x="3073804" y="2411160"/>
                    <a:pt x="3120134" y="2298994"/>
                  </a:cubicBezTo>
                  <a:cubicBezTo>
                    <a:pt x="3166464" y="2186828"/>
                    <a:pt x="3206697" y="1942988"/>
                    <a:pt x="3266438" y="1830822"/>
                  </a:cubicBezTo>
                  <a:cubicBezTo>
                    <a:pt x="3326179" y="1718656"/>
                    <a:pt x="3428591" y="1622339"/>
                    <a:pt x="3478578" y="1625996"/>
                  </a:cubicBezTo>
                  <a:cubicBezTo>
                    <a:pt x="3528565" y="1629653"/>
                    <a:pt x="3560265" y="1785711"/>
                    <a:pt x="3566361" y="1852767"/>
                  </a:cubicBezTo>
                  <a:cubicBezTo>
                    <a:pt x="3572457" y="1919823"/>
                    <a:pt x="3493208" y="1922262"/>
                    <a:pt x="3515154" y="2028332"/>
                  </a:cubicBezTo>
                  <a:cubicBezTo>
                    <a:pt x="3537099" y="2134403"/>
                    <a:pt x="3648047" y="2405065"/>
                    <a:pt x="3698034" y="2489190"/>
                  </a:cubicBezTo>
                  <a:cubicBezTo>
                    <a:pt x="3748021" y="2573315"/>
                    <a:pt x="3798009" y="2561123"/>
                    <a:pt x="3815078" y="2533081"/>
                  </a:cubicBezTo>
                  <a:cubicBezTo>
                    <a:pt x="3832147" y="2505039"/>
                    <a:pt x="3800447" y="2377023"/>
                    <a:pt x="3800447" y="2320940"/>
                  </a:cubicBezTo>
                  <a:cubicBezTo>
                    <a:pt x="3800447" y="2264857"/>
                    <a:pt x="3778502" y="2203897"/>
                    <a:pt x="3815078" y="2196582"/>
                  </a:cubicBezTo>
                  <a:cubicBezTo>
                    <a:pt x="3851654" y="2189267"/>
                    <a:pt x="3968697" y="2289241"/>
                    <a:pt x="4019903" y="2277049"/>
                  </a:cubicBezTo>
                  <a:cubicBezTo>
                    <a:pt x="4071109" y="2264857"/>
                    <a:pt x="4117439" y="2173417"/>
                    <a:pt x="4122316" y="2123430"/>
                  </a:cubicBezTo>
                  <a:cubicBezTo>
                    <a:pt x="4127193" y="2073443"/>
                    <a:pt x="4050383" y="2008825"/>
                    <a:pt x="4049164" y="1977126"/>
                  </a:cubicBezTo>
                  <a:cubicBezTo>
                    <a:pt x="4047945" y="1945427"/>
                    <a:pt x="4062575" y="1941768"/>
                    <a:pt x="4115001" y="1933234"/>
                  </a:cubicBezTo>
                  <a:cubicBezTo>
                    <a:pt x="4167427" y="1924700"/>
                    <a:pt x="4294224" y="1947864"/>
                    <a:pt x="4363718" y="1925919"/>
                  </a:cubicBezTo>
                  <a:cubicBezTo>
                    <a:pt x="4433212" y="1903974"/>
                    <a:pt x="4491733" y="1862521"/>
                    <a:pt x="4531967" y="1801561"/>
                  </a:cubicBezTo>
                  <a:cubicBezTo>
                    <a:pt x="4572200" y="1740601"/>
                    <a:pt x="4600242" y="1652818"/>
                    <a:pt x="4605119" y="1560159"/>
                  </a:cubicBezTo>
                  <a:cubicBezTo>
                    <a:pt x="4609996" y="1467500"/>
                    <a:pt x="4568543" y="1333388"/>
                    <a:pt x="4561228" y="1245606"/>
                  </a:cubicBezTo>
                  <a:cubicBezTo>
                    <a:pt x="4553913" y="1157824"/>
                    <a:pt x="4540502" y="1078575"/>
                    <a:pt x="4561228" y="1033465"/>
                  </a:cubicBezTo>
                  <a:cubicBezTo>
                    <a:pt x="4581954" y="988355"/>
                    <a:pt x="4645352" y="970066"/>
                    <a:pt x="4685586" y="974943"/>
                  </a:cubicBezTo>
                  <a:cubicBezTo>
                    <a:pt x="4725820" y="979820"/>
                    <a:pt x="4772150" y="1033465"/>
                    <a:pt x="4802630" y="1062726"/>
                  </a:cubicBezTo>
                  <a:cubicBezTo>
                    <a:pt x="4833110" y="1091987"/>
                    <a:pt x="4846520" y="1156604"/>
                    <a:pt x="4868466" y="1150508"/>
                  </a:cubicBezTo>
                  <a:cubicBezTo>
                    <a:pt x="4890411" y="1144412"/>
                    <a:pt x="4922111" y="1082233"/>
                    <a:pt x="4934303" y="1026150"/>
                  </a:cubicBezTo>
                  <a:cubicBezTo>
                    <a:pt x="4946495" y="970067"/>
                    <a:pt x="4905042" y="876188"/>
                    <a:pt x="4941618" y="814009"/>
                  </a:cubicBezTo>
                  <a:cubicBezTo>
                    <a:pt x="4978194" y="751830"/>
                    <a:pt x="5095237" y="670143"/>
                    <a:pt x="5153759" y="653074"/>
                  </a:cubicBezTo>
                  <a:cubicBezTo>
                    <a:pt x="5212281" y="636005"/>
                    <a:pt x="5258610" y="734761"/>
                    <a:pt x="5292748" y="711596"/>
                  </a:cubicBezTo>
                  <a:cubicBezTo>
                    <a:pt x="5326886" y="688431"/>
                    <a:pt x="5342735" y="592115"/>
                    <a:pt x="5358585" y="514086"/>
                  </a:cubicBezTo>
                  <a:cubicBezTo>
                    <a:pt x="5374435" y="436057"/>
                    <a:pt x="5387846" y="304383"/>
                    <a:pt x="5387846" y="243423"/>
                  </a:cubicBezTo>
                  <a:cubicBezTo>
                    <a:pt x="5387846" y="182463"/>
                    <a:pt x="5359804" y="159298"/>
                    <a:pt x="5343954" y="1336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1F021EA0-B141-4EAA-BD77-2B5B6E5F57A6}"/>
                </a:ext>
              </a:extLst>
            </p:cNvPr>
            <p:cNvSpPr/>
            <p:nvPr/>
          </p:nvSpPr>
          <p:spPr>
            <a:xfrm>
              <a:off x="-9918707" y="750527"/>
              <a:ext cx="237405" cy="372324"/>
            </a:xfrm>
            <a:custGeom>
              <a:avLst/>
              <a:gdLst>
                <a:gd name="connsiteX0" fmla="*/ 142240 w 237405"/>
                <a:gd name="connsiteY0" fmla="*/ 359062 h 372324"/>
                <a:gd name="connsiteX1" fmla="*/ 237337 w 237405"/>
                <a:gd name="connsiteY1" fmla="*/ 256650 h 372324"/>
                <a:gd name="connsiteX2" fmla="*/ 156870 w 237405"/>
                <a:gd name="connsiteY2" fmla="*/ 154237 h 372324"/>
                <a:gd name="connsiteX3" fmla="*/ 120294 w 237405"/>
                <a:gd name="connsiteY3" fmla="*/ 29878 h 372324"/>
                <a:gd name="connsiteX4" fmla="*/ 17881 w 237405"/>
                <a:gd name="connsiteY4" fmla="*/ 7933 h 372324"/>
                <a:gd name="connsiteX5" fmla="*/ 3251 w 237405"/>
                <a:gd name="connsiteY5" fmla="*/ 139606 h 372324"/>
                <a:gd name="connsiteX6" fmla="*/ 54457 w 237405"/>
                <a:gd name="connsiteY6" fmla="*/ 256650 h 372324"/>
                <a:gd name="connsiteX7" fmla="*/ 39827 w 237405"/>
                <a:gd name="connsiteY7" fmla="*/ 359062 h 372324"/>
                <a:gd name="connsiteX8" fmla="*/ 142240 w 237405"/>
                <a:gd name="connsiteY8" fmla="*/ 359062 h 37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405" h="372324">
                  <a:moveTo>
                    <a:pt x="142240" y="359062"/>
                  </a:moveTo>
                  <a:cubicBezTo>
                    <a:pt x="175158" y="341993"/>
                    <a:pt x="234899" y="290787"/>
                    <a:pt x="237337" y="256650"/>
                  </a:cubicBezTo>
                  <a:cubicBezTo>
                    <a:pt x="239775" y="222513"/>
                    <a:pt x="176377" y="192032"/>
                    <a:pt x="156870" y="154237"/>
                  </a:cubicBezTo>
                  <a:cubicBezTo>
                    <a:pt x="137363" y="116442"/>
                    <a:pt x="143459" y="54262"/>
                    <a:pt x="120294" y="29878"/>
                  </a:cubicBezTo>
                  <a:cubicBezTo>
                    <a:pt x="97129" y="5494"/>
                    <a:pt x="37388" y="-10355"/>
                    <a:pt x="17881" y="7933"/>
                  </a:cubicBezTo>
                  <a:cubicBezTo>
                    <a:pt x="-1626" y="26221"/>
                    <a:pt x="-2845" y="98153"/>
                    <a:pt x="3251" y="139606"/>
                  </a:cubicBezTo>
                  <a:cubicBezTo>
                    <a:pt x="9347" y="181059"/>
                    <a:pt x="48361" y="220074"/>
                    <a:pt x="54457" y="256650"/>
                  </a:cubicBezTo>
                  <a:cubicBezTo>
                    <a:pt x="60553" y="293226"/>
                    <a:pt x="26416" y="340774"/>
                    <a:pt x="39827" y="359062"/>
                  </a:cubicBezTo>
                  <a:cubicBezTo>
                    <a:pt x="53238" y="377350"/>
                    <a:pt x="109322" y="376131"/>
                    <a:pt x="142240" y="3590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99F0A185-6B88-46B7-83FF-C1C0DB72A1E1}"/>
                </a:ext>
              </a:extLst>
            </p:cNvPr>
            <p:cNvSpPr/>
            <p:nvPr/>
          </p:nvSpPr>
          <p:spPr>
            <a:xfrm>
              <a:off x="-5438673" y="1299696"/>
              <a:ext cx="228169" cy="492432"/>
            </a:xfrm>
            <a:custGeom>
              <a:avLst/>
              <a:gdLst>
                <a:gd name="connsiteX0" fmla="*/ 153738 w 228169"/>
                <a:gd name="connsiteY0" fmla="*/ 65925 h 492432"/>
                <a:gd name="connsiteX1" fmla="*/ 58641 w 228169"/>
                <a:gd name="connsiteY1" fmla="*/ 219545 h 492432"/>
                <a:gd name="connsiteX2" fmla="*/ 119 w 228169"/>
                <a:gd name="connsiteY2" fmla="*/ 482892 h 492432"/>
                <a:gd name="connsiteX3" fmla="*/ 73271 w 228169"/>
                <a:gd name="connsiteY3" fmla="*/ 417055 h 492432"/>
                <a:gd name="connsiteX4" fmla="*/ 168369 w 228169"/>
                <a:gd name="connsiteY4" fmla="*/ 248805 h 492432"/>
                <a:gd name="connsiteX5" fmla="*/ 226890 w 228169"/>
                <a:gd name="connsiteY5" fmla="*/ 51295 h 492432"/>
                <a:gd name="connsiteX6" fmla="*/ 204945 w 228169"/>
                <a:gd name="connsiteY6" fmla="*/ 89 h 492432"/>
                <a:gd name="connsiteX7" fmla="*/ 153738 w 228169"/>
                <a:gd name="connsiteY7" fmla="*/ 65925 h 49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169" h="492432">
                  <a:moveTo>
                    <a:pt x="153738" y="65925"/>
                  </a:moveTo>
                  <a:cubicBezTo>
                    <a:pt x="129354" y="102501"/>
                    <a:pt x="84244" y="150050"/>
                    <a:pt x="58641" y="219545"/>
                  </a:cubicBezTo>
                  <a:cubicBezTo>
                    <a:pt x="33038" y="289040"/>
                    <a:pt x="-2319" y="449974"/>
                    <a:pt x="119" y="482892"/>
                  </a:cubicBezTo>
                  <a:cubicBezTo>
                    <a:pt x="2557" y="515810"/>
                    <a:pt x="45229" y="456070"/>
                    <a:pt x="73271" y="417055"/>
                  </a:cubicBezTo>
                  <a:cubicBezTo>
                    <a:pt x="101313" y="378041"/>
                    <a:pt x="142766" y="309765"/>
                    <a:pt x="168369" y="248805"/>
                  </a:cubicBezTo>
                  <a:cubicBezTo>
                    <a:pt x="193972" y="187845"/>
                    <a:pt x="220794" y="92748"/>
                    <a:pt x="226890" y="51295"/>
                  </a:cubicBezTo>
                  <a:cubicBezTo>
                    <a:pt x="232986" y="9842"/>
                    <a:pt x="215918" y="-1130"/>
                    <a:pt x="204945" y="89"/>
                  </a:cubicBezTo>
                  <a:cubicBezTo>
                    <a:pt x="193972" y="1308"/>
                    <a:pt x="178122" y="29349"/>
                    <a:pt x="153738" y="659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C546ED86-1DDE-414B-ABC8-B79B1C005F62}"/>
                </a:ext>
              </a:extLst>
            </p:cNvPr>
            <p:cNvSpPr/>
            <p:nvPr/>
          </p:nvSpPr>
          <p:spPr>
            <a:xfrm>
              <a:off x="-6425850" y="3067462"/>
              <a:ext cx="1367687" cy="1143772"/>
            </a:xfrm>
            <a:custGeom>
              <a:avLst/>
              <a:gdLst>
                <a:gd name="connsiteX0" fmla="*/ 1082394 w 1367687"/>
                <a:gd name="connsiteY0" fmla="*/ 17231 h 1143772"/>
                <a:gd name="connsiteX1" fmla="*/ 906829 w 1367687"/>
                <a:gd name="connsiteY1" fmla="*/ 229372 h 1143772"/>
                <a:gd name="connsiteX2" fmla="*/ 753210 w 1367687"/>
                <a:gd name="connsiteY2" fmla="*/ 148905 h 1143772"/>
                <a:gd name="connsiteX3" fmla="*/ 606906 w 1367687"/>
                <a:gd name="connsiteY3" fmla="*/ 244003 h 1143772"/>
                <a:gd name="connsiteX4" fmla="*/ 365504 w 1367687"/>
                <a:gd name="connsiteY4" fmla="*/ 382991 h 1143772"/>
                <a:gd name="connsiteX5" fmla="*/ 87527 w 1367687"/>
                <a:gd name="connsiteY5" fmla="*/ 441513 h 1143772"/>
                <a:gd name="connsiteX6" fmla="*/ 50951 w 1367687"/>
                <a:gd name="connsiteY6" fmla="*/ 836534 h 1143772"/>
                <a:gd name="connsiteX7" fmla="*/ 7059 w 1367687"/>
                <a:gd name="connsiteY7" fmla="*/ 1012099 h 1143772"/>
                <a:gd name="connsiteX8" fmla="*/ 211885 w 1367687"/>
                <a:gd name="connsiteY8" fmla="*/ 1048675 h 1143772"/>
                <a:gd name="connsiteX9" fmla="*/ 621536 w 1367687"/>
                <a:gd name="connsiteY9" fmla="*/ 990153 h 1143772"/>
                <a:gd name="connsiteX10" fmla="*/ 994611 w 1367687"/>
                <a:gd name="connsiteY10" fmla="*/ 1143772 h 1143772"/>
                <a:gd name="connsiteX11" fmla="*/ 1279904 w 1367687"/>
                <a:gd name="connsiteY11" fmla="*/ 990153 h 1143772"/>
                <a:gd name="connsiteX12" fmla="*/ 1367687 w 1367687"/>
                <a:gd name="connsiteY12" fmla="*/ 617078 h 1143772"/>
                <a:gd name="connsiteX13" fmla="*/ 1257959 w 1367687"/>
                <a:gd name="connsiteY13" fmla="*/ 192796 h 1143772"/>
                <a:gd name="connsiteX14" fmla="*/ 1140915 w 1367687"/>
                <a:gd name="connsiteY14" fmla="*/ 31862 h 1143772"/>
                <a:gd name="connsiteX15" fmla="*/ 1082394 w 1367687"/>
                <a:gd name="connsiteY15" fmla="*/ 17231 h 114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7687" h="1143772">
                  <a:moveTo>
                    <a:pt x="1082394" y="17231"/>
                  </a:moveTo>
                  <a:cubicBezTo>
                    <a:pt x="1043380" y="50149"/>
                    <a:pt x="961693" y="207426"/>
                    <a:pt x="906829" y="229372"/>
                  </a:cubicBezTo>
                  <a:cubicBezTo>
                    <a:pt x="851965" y="251318"/>
                    <a:pt x="803197" y="146467"/>
                    <a:pt x="753210" y="148905"/>
                  </a:cubicBezTo>
                  <a:cubicBezTo>
                    <a:pt x="703223" y="151343"/>
                    <a:pt x="671524" y="204989"/>
                    <a:pt x="606906" y="244003"/>
                  </a:cubicBezTo>
                  <a:cubicBezTo>
                    <a:pt x="542288" y="283017"/>
                    <a:pt x="452067" y="350073"/>
                    <a:pt x="365504" y="382991"/>
                  </a:cubicBezTo>
                  <a:cubicBezTo>
                    <a:pt x="278941" y="415909"/>
                    <a:pt x="139952" y="365923"/>
                    <a:pt x="87527" y="441513"/>
                  </a:cubicBezTo>
                  <a:cubicBezTo>
                    <a:pt x="35101" y="517104"/>
                    <a:pt x="64362" y="741436"/>
                    <a:pt x="50951" y="836534"/>
                  </a:cubicBezTo>
                  <a:cubicBezTo>
                    <a:pt x="37540" y="931632"/>
                    <a:pt x="-19763" y="976742"/>
                    <a:pt x="7059" y="1012099"/>
                  </a:cubicBezTo>
                  <a:cubicBezTo>
                    <a:pt x="33881" y="1047456"/>
                    <a:pt x="109472" y="1052333"/>
                    <a:pt x="211885" y="1048675"/>
                  </a:cubicBezTo>
                  <a:cubicBezTo>
                    <a:pt x="314298" y="1045017"/>
                    <a:pt x="491082" y="974304"/>
                    <a:pt x="621536" y="990153"/>
                  </a:cubicBezTo>
                  <a:cubicBezTo>
                    <a:pt x="751990" y="1006002"/>
                    <a:pt x="884883" y="1143772"/>
                    <a:pt x="994611" y="1143772"/>
                  </a:cubicBezTo>
                  <a:cubicBezTo>
                    <a:pt x="1104339" y="1143772"/>
                    <a:pt x="1217725" y="1077935"/>
                    <a:pt x="1279904" y="990153"/>
                  </a:cubicBezTo>
                  <a:cubicBezTo>
                    <a:pt x="1342083" y="902371"/>
                    <a:pt x="1371344" y="749971"/>
                    <a:pt x="1367687" y="617078"/>
                  </a:cubicBezTo>
                  <a:cubicBezTo>
                    <a:pt x="1364030" y="484185"/>
                    <a:pt x="1295754" y="290332"/>
                    <a:pt x="1257959" y="192796"/>
                  </a:cubicBezTo>
                  <a:cubicBezTo>
                    <a:pt x="1220164" y="95260"/>
                    <a:pt x="1167737" y="59903"/>
                    <a:pt x="1140915" y="31862"/>
                  </a:cubicBezTo>
                  <a:cubicBezTo>
                    <a:pt x="1114093" y="3821"/>
                    <a:pt x="1121408" y="-15687"/>
                    <a:pt x="1082394" y="1723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305D9507-DF1F-4769-A5EF-06B96E71C33D}"/>
                </a:ext>
              </a:extLst>
            </p:cNvPr>
            <p:cNvSpPr/>
            <p:nvPr/>
          </p:nvSpPr>
          <p:spPr>
            <a:xfrm>
              <a:off x="-6551183" y="2616448"/>
              <a:ext cx="808826" cy="528899"/>
            </a:xfrm>
            <a:custGeom>
              <a:avLst/>
              <a:gdLst>
                <a:gd name="connsiteX0" fmla="*/ 754184 w 808826"/>
                <a:gd name="connsiteY0" fmla="*/ 380463 h 528899"/>
                <a:gd name="connsiteX1" fmla="*/ 702978 w 808826"/>
                <a:gd name="connsiteY1" fmla="*/ 380463 h 528899"/>
                <a:gd name="connsiteX2" fmla="*/ 417685 w 808826"/>
                <a:gd name="connsiteY2" fmla="*/ 212213 h 528899"/>
                <a:gd name="connsiteX3" fmla="*/ 176284 w 808826"/>
                <a:gd name="connsiteY3" fmla="*/ 7388 h 528899"/>
                <a:gd name="connsiteX4" fmla="*/ 719 w 808826"/>
                <a:gd name="connsiteY4" fmla="*/ 65909 h 528899"/>
                <a:gd name="connsiteX5" fmla="*/ 242120 w 808826"/>
                <a:gd name="connsiteY5" fmla="*/ 263420 h 528899"/>
                <a:gd name="connsiteX6" fmla="*/ 425000 w 808826"/>
                <a:gd name="connsiteY6" fmla="*/ 365833 h 528899"/>
                <a:gd name="connsiteX7" fmla="*/ 659087 w 808826"/>
                <a:gd name="connsiteY7" fmla="*/ 526767 h 528899"/>
                <a:gd name="connsiteX8" fmla="*/ 805391 w 808826"/>
                <a:gd name="connsiteY8" fmla="*/ 453615 h 528899"/>
                <a:gd name="connsiteX9" fmla="*/ 754184 w 808826"/>
                <a:gd name="connsiteY9" fmla="*/ 380463 h 5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8826" h="528899">
                  <a:moveTo>
                    <a:pt x="754184" y="380463"/>
                  </a:moveTo>
                  <a:cubicBezTo>
                    <a:pt x="737115" y="368271"/>
                    <a:pt x="759061" y="408505"/>
                    <a:pt x="702978" y="380463"/>
                  </a:cubicBezTo>
                  <a:cubicBezTo>
                    <a:pt x="646895" y="352421"/>
                    <a:pt x="505467" y="274392"/>
                    <a:pt x="417685" y="212213"/>
                  </a:cubicBezTo>
                  <a:cubicBezTo>
                    <a:pt x="329903" y="150034"/>
                    <a:pt x="245778" y="31772"/>
                    <a:pt x="176284" y="7388"/>
                  </a:cubicBezTo>
                  <a:cubicBezTo>
                    <a:pt x="106790" y="-16996"/>
                    <a:pt x="-10254" y="23237"/>
                    <a:pt x="719" y="65909"/>
                  </a:cubicBezTo>
                  <a:cubicBezTo>
                    <a:pt x="11692" y="108581"/>
                    <a:pt x="171407" y="213433"/>
                    <a:pt x="242120" y="263420"/>
                  </a:cubicBezTo>
                  <a:cubicBezTo>
                    <a:pt x="312833" y="313407"/>
                    <a:pt x="355505" y="321942"/>
                    <a:pt x="425000" y="365833"/>
                  </a:cubicBezTo>
                  <a:cubicBezTo>
                    <a:pt x="494495" y="409724"/>
                    <a:pt x="595688" y="512137"/>
                    <a:pt x="659087" y="526767"/>
                  </a:cubicBezTo>
                  <a:cubicBezTo>
                    <a:pt x="722485" y="541397"/>
                    <a:pt x="788322" y="476780"/>
                    <a:pt x="805391" y="453615"/>
                  </a:cubicBezTo>
                  <a:cubicBezTo>
                    <a:pt x="822460" y="430450"/>
                    <a:pt x="771253" y="392655"/>
                    <a:pt x="754184" y="3804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C83D562E-05B2-494A-B6E6-80ECA9AEB1BF}"/>
                </a:ext>
              </a:extLst>
            </p:cNvPr>
            <p:cNvSpPr/>
            <p:nvPr/>
          </p:nvSpPr>
          <p:spPr>
            <a:xfrm>
              <a:off x="-5544038" y="2601283"/>
              <a:ext cx="551811" cy="328117"/>
            </a:xfrm>
            <a:custGeom>
              <a:avLst/>
              <a:gdLst>
                <a:gd name="connsiteX0" fmla="*/ 98169 w 551811"/>
                <a:gd name="connsiteY0" fmla="*/ 256639 h 328117"/>
                <a:gd name="connsiteX1" fmla="*/ 383462 w 551811"/>
                <a:gd name="connsiteY1" fmla="*/ 322476 h 328117"/>
                <a:gd name="connsiteX2" fmla="*/ 551711 w 551811"/>
                <a:gd name="connsiteY2" fmla="*/ 124966 h 328117"/>
                <a:gd name="connsiteX3" fmla="*/ 405407 w 551811"/>
                <a:gd name="connsiteY3" fmla="*/ 110335 h 328117"/>
                <a:gd name="connsiteX4" fmla="*/ 237158 w 551811"/>
                <a:gd name="connsiteY4" fmla="*/ 607 h 328117"/>
                <a:gd name="connsiteX5" fmla="*/ 156691 w 551811"/>
                <a:gd name="connsiteY5" fmla="*/ 66444 h 328117"/>
                <a:gd name="connsiteX6" fmla="*/ 3071 w 551811"/>
                <a:gd name="connsiteY6" fmla="*/ 73759 h 328117"/>
                <a:gd name="connsiteX7" fmla="*/ 98169 w 551811"/>
                <a:gd name="connsiteY7" fmla="*/ 256639 h 32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1811" h="328117">
                  <a:moveTo>
                    <a:pt x="98169" y="256639"/>
                  </a:moveTo>
                  <a:cubicBezTo>
                    <a:pt x="161567" y="298092"/>
                    <a:pt x="307872" y="344422"/>
                    <a:pt x="383462" y="322476"/>
                  </a:cubicBezTo>
                  <a:cubicBezTo>
                    <a:pt x="459052" y="300530"/>
                    <a:pt x="548054" y="160323"/>
                    <a:pt x="551711" y="124966"/>
                  </a:cubicBezTo>
                  <a:cubicBezTo>
                    <a:pt x="555368" y="89609"/>
                    <a:pt x="457833" y="131061"/>
                    <a:pt x="405407" y="110335"/>
                  </a:cubicBezTo>
                  <a:cubicBezTo>
                    <a:pt x="352982" y="89608"/>
                    <a:pt x="278611" y="7922"/>
                    <a:pt x="237158" y="607"/>
                  </a:cubicBezTo>
                  <a:cubicBezTo>
                    <a:pt x="195705" y="-6708"/>
                    <a:pt x="195706" y="54252"/>
                    <a:pt x="156691" y="66444"/>
                  </a:cubicBezTo>
                  <a:cubicBezTo>
                    <a:pt x="117676" y="78636"/>
                    <a:pt x="18921" y="43279"/>
                    <a:pt x="3071" y="73759"/>
                  </a:cubicBezTo>
                  <a:cubicBezTo>
                    <a:pt x="-12779" y="104239"/>
                    <a:pt x="34771" y="215186"/>
                    <a:pt x="98169" y="2566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BA3FF095-6B33-4BF1-9333-2E919BAEEEA5}"/>
                </a:ext>
              </a:extLst>
            </p:cNvPr>
            <p:cNvSpPr/>
            <p:nvPr/>
          </p:nvSpPr>
          <p:spPr>
            <a:xfrm>
              <a:off x="-5095037" y="3838569"/>
              <a:ext cx="287507" cy="634553"/>
            </a:xfrm>
            <a:custGeom>
              <a:avLst/>
              <a:gdLst>
                <a:gd name="connsiteX0" fmla="*/ 285590 w 287507"/>
                <a:gd name="connsiteY0" fmla="*/ 43481 h 634553"/>
                <a:gd name="connsiteX1" fmla="*/ 175862 w 287507"/>
                <a:gd name="connsiteY1" fmla="*/ 21536 h 634553"/>
                <a:gd name="connsiteX2" fmla="*/ 80765 w 287507"/>
                <a:gd name="connsiteY2" fmla="*/ 350720 h 634553"/>
                <a:gd name="connsiteX3" fmla="*/ 298 w 287507"/>
                <a:gd name="connsiteY3" fmla="*/ 570176 h 634553"/>
                <a:gd name="connsiteX4" fmla="*/ 110026 w 287507"/>
                <a:gd name="connsiteY4" fmla="*/ 628697 h 634553"/>
                <a:gd name="connsiteX5" fmla="*/ 183178 w 287507"/>
                <a:gd name="connsiteY5" fmla="*/ 453132 h 634553"/>
                <a:gd name="connsiteX6" fmla="*/ 241699 w 287507"/>
                <a:gd name="connsiteY6" fmla="*/ 138579 h 634553"/>
                <a:gd name="connsiteX7" fmla="*/ 285590 w 287507"/>
                <a:gd name="connsiteY7" fmla="*/ 43481 h 63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507" h="634553">
                  <a:moveTo>
                    <a:pt x="285590" y="43481"/>
                  </a:moveTo>
                  <a:cubicBezTo>
                    <a:pt x="274617" y="23974"/>
                    <a:pt x="209999" y="-29670"/>
                    <a:pt x="175862" y="21536"/>
                  </a:cubicBezTo>
                  <a:cubicBezTo>
                    <a:pt x="141725" y="72742"/>
                    <a:pt x="110026" y="259280"/>
                    <a:pt x="80765" y="350720"/>
                  </a:cubicBezTo>
                  <a:cubicBezTo>
                    <a:pt x="51504" y="442160"/>
                    <a:pt x="-4579" y="523847"/>
                    <a:pt x="298" y="570176"/>
                  </a:cubicBezTo>
                  <a:cubicBezTo>
                    <a:pt x="5175" y="616505"/>
                    <a:pt x="79546" y="648204"/>
                    <a:pt x="110026" y="628697"/>
                  </a:cubicBezTo>
                  <a:cubicBezTo>
                    <a:pt x="140506" y="609190"/>
                    <a:pt x="161233" y="534818"/>
                    <a:pt x="183178" y="453132"/>
                  </a:cubicBezTo>
                  <a:cubicBezTo>
                    <a:pt x="205123" y="371446"/>
                    <a:pt x="225849" y="206854"/>
                    <a:pt x="241699" y="138579"/>
                  </a:cubicBezTo>
                  <a:cubicBezTo>
                    <a:pt x="257549" y="70304"/>
                    <a:pt x="296563" y="62988"/>
                    <a:pt x="285590" y="434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5E9BA3C9-983F-47F7-93A5-02A9A2650658}"/>
                </a:ext>
              </a:extLst>
            </p:cNvPr>
            <p:cNvSpPr/>
            <p:nvPr/>
          </p:nvSpPr>
          <p:spPr>
            <a:xfrm>
              <a:off x="-6105234" y="2395501"/>
              <a:ext cx="332060" cy="273100"/>
            </a:xfrm>
            <a:custGeom>
              <a:avLst/>
              <a:gdLst>
                <a:gd name="connsiteX0" fmla="*/ 264344 w 332060"/>
                <a:gd name="connsiteY0" fmla="*/ 1564 h 273100"/>
                <a:gd name="connsiteX1" fmla="*/ 30258 w 332060"/>
                <a:gd name="connsiteY1" fmla="*/ 96661 h 273100"/>
                <a:gd name="connsiteX2" fmla="*/ 15627 w 332060"/>
                <a:gd name="connsiteY2" fmla="*/ 184444 h 273100"/>
                <a:gd name="connsiteX3" fmla="*/ 147301 w 332060"/>
                <a:gd name="connsiteY3" fmla="*/ 257596 h 273100"/>
                <a:gd name="connsiteX4" fmla="*/ 278975 w 332060"/>
                <a:gd name="connsiteY4" fmla="*/ 264911 h 273100"/>
                <a:gd name="connsiteX5" fmla="*/ 330181 w 332060"/>
                <a:gd name="connsiteY5" fmla="*/ 162498 h 273100"/>
                <a:gd name="connsiteX6" fmla="*/ 315551 w 332060"/>
                <a:gd name="connsiteY6" fmla="*/ 45455 h 273100"/>
                <a:gd name="connsiteX7" fmla="*/ 264344 w 332060"/>
                <a:gd name="connsiteY7" fmla="*/ 1564 h 2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2060" h="273100">
                  <a:moveTo>
                    <a:pt x="264344" y="1564"/>
                  </a:moveTo>
                  <a:cubicBezTo>
                    <a:pt x="216795" y="10098"/>
                    <a:pt x="71711" y="66181"/>
                    <a:pt x="30258" y="96661"/>
                  </a:cubicBezTo>
                  <a:cubicBezTo>
                    <a:pt x="-11195" y="127141"/>
                    <a:pt x="-3880" y="157622"/>
                    <a:pt x="15627" y="184444"/>
                  </a:cubicBezTo>
                  <a:cubicBezTo>
                    <a:pt x="35134" y="211266"/>
                    <a:pt x="103410" y="244185"/>
                    <a:pt x="147301" y="257596"/>
                  </a:cubicBezTo>
                  <a:cubicBezTo>
                    <a:pt x="191192" y="271007"/>
                    <a:pt x="248495" y="280761"/>
                    <a:pt x="278975" y="264911"/>
                  </a:cubicBezTo>
                  <a:cubicBezTo>
                    <a:pt x="309455" y="249061"/>
                    <a:pt x="324085" y="199074"/>
                    <a:pt x="330181" y="162498"/>
                  </a:cubicBezTo>
                  <a:cubicBezTo>
                    <a:pt x="336277" y="125922"/>
                    <a:pt x="326524" y="69839"/>
                    <a:pt x="315551" y="45455"/>
                  </a:cubicBezTo>
                  <a:cubicBezTo>
                    <a:pt x="304578" y="21071"/>
                    <a:pt x="311893" y="-6970"/>
                    <a:pt x="264344" y="15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:a16="http://schemas.microsoft.com/office/drawing/2014/main" id="{98E72D81-B87A-4528-81FE-3C40E6AD8554}"/>
                </a:ext>
              </a:extLst>
            </p:cNvPr>
            <p:cNvSpPr/>
            <p:nvPr/>
          </p:nvSpPr>
          <p:spPr>
            <a:xfrm>
              <a:off x="-8408071" y="3569922"/>
              <a:ext cx="243323" cy="430566"/>
            </a:xfrm>
            <a:custGeom>
              <a:avLst/>
              <a:gdLst>
                <a:gd name="connsiteX0" fmla="*/ 197056 w 243323"/>
                <a:gd name="connsiteY0" fmla="*/ 290183 h 430566"/>
                <a:gd name="connsiteX1" fmla="*/ 240948 w 243323"/>
                <a:gd name="connsiteY1" fmla="*/ 48781 h 430566"/>
                <a:gd name="connsiteX2" fmla="*/ 123904 w 243323"/>
                <a:gd name="connsiteY2" fmla="*/ 12205 h 430566"/>
                <a:gd name="connsiteX3" fmla="*/ 14176 w 243323"/>
                <a:gd name="connsiteY3" fmla="*/ 202400 h 430566"/>
                <a:gd name="connsiteX4" fmla="*/ 14176 w 243323"/>
                <a:gd name="connsiteY4" fmla="*/ 407226 h 430566"/>
                <a:gd name="connsiteX5" fmla="*/ 131220 w 243323"/>
                <a:gd name="connsiteY5" fmla="*/ 414541 h 430566"/>
                <a:gd name="connsiteX6" fmla="*/ 197056 w 243323"/>
                <a:gd name="connsiteY6" fmla="*/ 290183 h 4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323" h="430566">
                  <a:moveTo>
                    <a:pt x="197056" y="290183"/>
                  </a:moveTo>
                  <a:cubicBezTo>
                    <a:pt x="215344" y="229223"/>
                    <a:pt x="253140" y="95111"/>
                    <a:pt x="240948" y="48781"/>
                  </a:cubicBezTo>
                  <a:cubicBezTo>
                    <a:pt x="228756" y="2451"/>
                    <a:pt x="161699" y="-13398"/>
                    <a:pt x="123904" y="12205"/>
                  </a:cubicBezTo>
                  <a:cubicBezTo>
                    <a:pt x="86109" y="37808"/>
                    <a:pt x="32464" y="136563"/>
                    <a:pt x="14176" y="202400"/>
                  </a:cubicBezTo>
                  <a:cubicBezTo>
                    <a:pt x="-4112" y="268237"/>
                    <a:pt x="-5331" y="371869"/>
                    <a:pt x="14176" y="407226"/>
                  </a:cubicBezTo>
                  <a:cubicBezTo>
                    <a:pt x="33683" y="442583"/>
                    <a:pt x="103178" y="431610"/>
                    <a:pt x="131220" y="414541"/>
                  </a:cubicBezTo>
                  <a:cubicBezTo>
                    <a:pt x="159262" y="397472"/>
                    <a:pt x="178768" y="351143"/>
                    <a:pt x="197056" y="29018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5" dirty="0"/>
            </a:p>
          </p:txBody>
        </p:sp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E7B1B365-3F88-4224-AB0A-83A469AA99ED}"/>
              </a:ext>
            </a:extLst>
          </p:cNvPr>
          <p:cNvSpPr txBox="1"/>
          <p:nvPr/>
        </p:nvSpPr>
        <p:spPr>
          <a:xfrm>
            <a:off x="7861105" y="2500476"/>
            <a:ext cx="1404048" cy="106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sz="900" dirty="0">
                <a:latin typeface="Univers LT Pro 55" panose="020B0603020202020204" pitchFamily="34" charset="0"/>
              </a:rPr>
            </a:br>
            <a:r>
              <a:rPr lang="ru-RU" sz="900" dirty="0">
                <a:solidFill>
                  <a:srgbClr val="00B0F0"/>
                </a:solidFill>
                <a:latin typeface="Univers LT Pro 55" panose="020B0603020202020204" pitchFamily="34" charset="0"/>
              </a:rPr>
              <a:t>Мы имеем</a:t>
            </a:r>
          </a:p>
          <a:p>
            <a:r>
              <a:rPr lang="ru-RU" sz="4499" dirty="0">
                <a:solidFill>
                  <a:srgbClr val="00B0F0"/>
                </a:solidFill>
                <a:latin typeface="Univers LT Pro 55" panose="020B0603020202020204" pitchFamily="34" charset="0"/>
              </a:rPr>
              <a:t>7</a:t>
            </a:r>
            <a:r>
              <a:rPr lang="ru-RU" sz="900" dirty="0">
                <a:solidFill>
                  <a:srgbClr val="00B0F0"/>
                </a:solidFill>
                <a:latin typeface="Univers LT Pro 55" panose="020B0603020202020204" pitchFamily="34" charset="0"/>
              </a:rPr>
              <a:t> 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983AF692-5906-4FC6-B0BC-78F90BEED5BD}"/>
              </a:ext>
            </a:extLst>
          </p:cNvPr>
          <p:cNvSpPr/>
          <p:nvPr/>
        </p:nvSpPr>
        <p:spPr>
          <a:xfrm>
            <a:off x="7861105" y="3408622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solidFill>
                  <a:srgbClr val="00B0F0"/>
                </a:solidFill>
                <a:latin typeface="Univers LT Pro 55" panose="020B0603020202020204" pitchFamily="34" charset="0"/>
              </a:rPr>
              <a:t>подразделений в мире.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F2AC93A-440B-4C0D-8626-99B52D1FCC3F}"/>
              </a:ext>
            </a:extLst>
          </p:cNvPr>
          <p:cNvSpPr/>
          <p:nvPr/>
        </p:nvSpPr>
        <p:spPr bwMode="auto">
          <a:xfrm>
            <a:off x="3267584" y="4714491"/>
            <a:ext cx="1019589" cy="1019589"/>
          </a:xfrm>
          <a:prstGeom prst="ellips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5" rIns="68570" bIns="34285" numCol="1" rtlCol="0" anchor="t" anchorCtr="0" compatLnSpc="1">
            <a:prstTxWarp prst="textNoShape">
              <a:avLst/>
            </a:prstTxWarp>
          </a:bodyPr>
          <a:lstStyle/>
          <a:p>
            <a:pPr defTabSz="799993">
              <a:buClrTx/>
              <a:buSzTx/>
            </a:pPr>
            <a:endParaRPr lang="ru-RU" sz="1575" dirty="0">
              <a:solidFill>
                <a:schemeClr val="tx1"/>
              </a:solidFill>
            </a:endParaRPr>
          </a:p>
        </p:txBody>
      </p:sp>
      <p:sp>
        <p:nvSpPr>
          <p:cNvPr id="52" name="Gleichschenkliges Dreieck 51">
            <a:extLst>
              <a:ext uri="{FF2B5EF4-FFF2-40B4-BE49-F238E27FC236}">
                <a16:creationId xmlns:a16="http://schemas.microsoft.com/office/drawing/2014/main" id="{D0C149C1-6ED0-4C04-BFA3-EB78B4566881}"/>
              </a:ext>
            </a:extLst>
          </p:cNvPr>
          <p:cNvSpPr/>
          <p:nvPr/>
        </p:nvSpPr>
        <p:spPr bwMode="auto">
          <a:xfrm rot="10800000">
            <a:off x="3723982" y="4714490"/>
            <a:ext cx="102253" cy="509794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5" rIns="68570" bIns="34285" numCol="1" rtlCol="0" anchor="t" anchorCtr="0" compatLnSpc="1">
            <a:prstTxWarp prst="textNoShape">
              <a:avLst/>
            </a:prstTxWarp>
          </a:bodyPr>
          <a:lstStyle/>
          <a:p>
            <a:pPr defTabSz="799993">
              <a:buClrTx/>
              <a:buSzTx/>
            </a:pPr>
            <a:endParaRPr lang="ru-RU" sz="1575" dirty="0">
              <a:solidFill>
                <a:schemeClr val="tx1"/>
              </a:solidFill>
            </a:endParaRP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14FC5236-31D6-4280-9D71-36BA680957E6}"/>
              </a:ext>
            </a:extLst>
          </p:cNvPr>
          <p:cNvGrpSpPr/>
          <p:nvPr/>
        </p:nvGrpSpPr>
        <p:grpSpPr>
          <a:xfrm>
            <a:off x="1701279" y="4658933"/>
            <a:ext cx="1404048" cy="1119095"/>
            <a:chOff x="903514" y="4118006"/>
            <a:chExt cx="1872343" cy="1492349"/>
          </a:xfrm>
        </p:grpSpPr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9D6D100E-DCB8-458E-B942-4432D1F39A81}"/>
                </a:ext>
              </a:extLst>
            </p:cNvPr>
            <p:cNvSpPr txBox="1"/>
            <p:nvPr/>
          </p:nvSpPr>
          <p:spPr>
            <a:xfrm>
              <a:off x="903514" y="4118006"/>
              <a:ext cx="1872343" cy="1231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  <a:t>Мы реализуем</a:t>
              </a:r>
              <a:br>
                <a:rPr lang="ru-RU" sz="3000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</a:br>
              <a:r>
                <a:rPr lang="ru-RU" sz="4499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  <a:t>95</a:t>
              </a:r>
              <a:r>
                <a:rPr lang="ru-RU" sz="900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  <a:t> </a:t>
              </a: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C4EB3121-9CF1-41FF-BCD5-2101C64999E8}"/>
                </a:ext>
              </a:extLst>
            </p:cNvPr>
            <p:cNvSpPr/>
            <p:nvPr/>
          </p:nvSpPr>
          <p:spPr>
            <a:xfrm>
              <a:off x="1009072" y="5117839"/>
              <a:ext cx="1749031" cy="492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900" b="1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  <a:t>наших проектов за </a:t>
              </a:r>
            </a:p>
            <a:p>
              <a:pPr algn="r"/>
              <a:r>
                <a:rPr lang="ru-RU" sz="900" b="1" dirty="0">
                  <a:solidFill>
                    <a:srgbClr val="00B0F0"/>
                  </a:solidFill>
                  <a:latin typeface="Univers LT Pro 55" panose="020B0603020202020204" pitchFamily="34" charset="0"/>
                </a:rPr>
                <a:t>пределами Германии.</a:t>
              </a:r>
            </a:p>
          </p:txBody>
        </p:sp>
      </p:grpSp>
      <p:cxnSp>
        <p:nvCxnSpPr>
          <p:cNvPr id="56" name="Gerade Verbindung 57">
            <a:extLst>
              <a:ext uri="{FF2B5EF4-FFF2-40B4-BE49-F238E27FC236}">
                <a16:creationId xmlns:a16="http://schemas.microsoft.com/office/drawing/2014/main" id="{5CD44FC4-8F12-4CF8-820D-252139F2B9FA}"/>
              </a:ext>
            </a:extLst>
          </p:cNvPr>
          <p:cNvCxnSpPr/>
          <p:nvPr/>
        </p:nvCxnSpPr>
        <p:spPr bwMode="auto">
          <a:xfrm flipV="1">
            <a:off x="5333206" y="2380555"/>
            <a:ext cx="0" cy="380250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A824120F-5962-47FF-AE15-AC150F7462A4}"/>
              </a:ext>
            </a:extLst>
          </p:cNvPr>
          <p:cNvSpPr txBox="1"/>
          <p:nvPr/>
        </p:nvSpPr>
        <p:spPr>
          <a:xfrm>
            <a:off x="2141048" y="4935744"/>
            <a:ext cx="11198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75" dirty="0">
                <a:solidFill>
                  <a:srgbClr val="00B0F0"/>
                </a:solidFill>
              </a:rPr>
              <a:t>&gt;            %  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5D2A7E9D-52BF-47C4-A64C-A359F5EB4254}"/>
              </a:ext>
            </a:extLst>
          </p:cNvPr>
          <p:cNvSpPr/>
          <p:nvPr/>
        </p:nvSpPr>
        <p:spPr>
          <a:xfrm>
            <a:off x="1993933" y="2733476"/>
            <a:ext cx="1059906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99" dirty="0">
                <a:solidFill>
                  <a:srgbClr val="00B0F0"/>
                </a:solidFill>
                <a:latin typeface="Univers LT Pro 55" panose="020B0603020202020204" pitchFamily="34" charset="0"/>
              </a:rPr>
              <a:t>660</a:t>
            </a:r>
          </a:p>
        </p:txBody>
      </p:sp>
      <p:cxnSp>
        <p:nvCxnSpPr>
          <p:cNvPr id="59" name="Gerade Verbindung 56">
            <a:extLst>
              <a:ext uri="{FF2B5EF4-FFF2-40B4-BE49-F238E27FC236}">
                <a16:creationId xmlns:a16="http://schemas.microsoft.com/office/drawing/2014/main" id="{177CCF22-8EB6-4554-8C2B-53DABC807F7D}"/>
              </a:ext>
            </a:extLst>
          </p:cNvPr>
          <p:cNvCxnSpPr/>
          <p:nvPr/>
        </p:nvCxnSpPr>
        <p:spPr bwMode="auto">
          <a:xfrm>
            <a:off x="459730" y="4001294"/>
            <a:ext cx="973223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Rechteck 64">
            <a:extLst>
              <a:ext uri="{FF2B5EF4-FFF2-40B4-BE49-F238E27FC236}">
                <a16:creationId xmlns:a16="http://schemas.microsoft.com/office/drawing/2014/main" id="{A3AB921B-F012-4B82-B850-25EB1BB14DA7}"/>
              </a:ext>
            </a:extLst>
          </p:cNvPr>
          <p:cNvSpPr/>
          <p:nvPr/>
        </p:nvSpPr>
        <p:spPr>
          <a:xfrm>
            <a:off x="7632999" y="5590633"/>
            <a:ext cx="1489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00B0F0"/>
                </a:solidFill>
                <a:latin typeface="Univers LT Pro 55" panose="020B0603020202020204" pitchFamily="34" charset="0"/>
              </a:rPr>
              <a:t>сахарных заводов использует оборудование и машины BMA.</a:t>
            </a:r>
          </a:p>
        </p:txBody>
      </p:sp>
      <p:sp>
        <p:nvSpPr>
          <p:cNvPr id="60" name="Rechteck 49">
            <a:extLst>
              <a:ext uri="{FF2B5EF4-FFF2-40B4-BE49-F238E27FC236}">
                <a16:creationId xmlns:a16="http://schemas.microsoft.com/office/drawing/2014/main" id="{24641BA7-19A3-4CB3-B3B0-EACDB870FFB7}"/>
              </a:ext>
            </a:extLst>
          </p:cNvPr>
          <p:cNvSpPr/>
          <p:nvPr/>
        </p:nvSpPr>
        <p:spPr>
          <a:xfrm>
            <a:off x="2161813" y="3747809"/>
            <a:ext cx="14863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solidFill>
                  <a:srgbClr val="00B0F0"/>
                </a:solidFill>
                <a:latin typeface="Univers LT Pro 55" panose="020B0603020202020204" pitchFamily="34" charset="0"/>
              </a:rPr>
              <a:t>Из них 130 человек – в РФ</a:t>
            </a:r>
          </a:p>
        </p:txBody>
      </p:sp>
      <p:sp>
        <p:nvSpPr>
          <p:cNvPr id="61" name="Rechteck 49">
            <a:extLst>
              <a:ext uri="{FF2B5EF4-FFF2-40B4-BE49-F238E27FC236}">
                <a16:creationId xmlns:a16="http://schemas.microsoft.com/office/drawing/2014/main" id="{0C44CEE0-1F45-4295-A1AF-B0C54FC2EC25}"/>
              </a:ext>
            </a:extLst>
          </p:cNvPr>
          <p:cNvSpPr/>
          <p:nvPr/>
        </p:nvSpPr>
        <p:spPr>
          <a:xfrm>
            <a:off x="5516827" y="3745256"/>
            <a:ext cx="41008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solidFill>
                  <a:srgbClr val="00B0F0"/>
                </a:solidFill>
                <a:latin typeface="Univers LT Pro 55" panose="020B0603020202020204" pitchFamily="34" charset="0"/>
              </a:rPr>
              <a:t>В т.ч. Собственная производственная площадка в </a:t>
            </a:r>
            <a:r>
              <a:rPr lang="ru-RU" sz="900" b="1" dirty="0" err="1">
                <a:solidFill>
                  <a:srgbClr val="00B0F0"/>
                </a:solidFill>
                <a:latin typeface="Univers LT Pro 55" panose="020B0603020202020204" pitchFamily="34" charset="0"/>
              </a:rPr>
              <a:t>г.Лиски</a:t>
            </a:r>
            <a:r>
              <a:rPr lang="ru-RU" sz="900" b="1" dirty="0">
                <a:solidFill>
                  <a:srgbClr val="00B0F0"/>
                </a:solidFill>
                <a:latin typeface="Univers LT Pro 55" panose="020B0603020202020204" pitchFamily="34" charset="0"/>
              </a:rPr>
              <a:t> (Воронежская обл.)</a:t>
            </a:r>
          </a:p>
        </p:txBody>
      </p:sp>
      <p:sp>
        <p:nvSpPr>
          <p:cNvPr id="62" name="Rechteck 49">
            <a:extLst>
              <a:ext uri="{FF2B5EF4-FFF2-40B4-BE49-F238E27FC236}">
                <a16:creationId xmlns:a16="http://schemas.microsoft.com/office/drawing/2014/main" id="{E0E4BE29-C570-40BB-A63B-32586B9359AC}"/>
              </a:ext>
            </a:extLst>
          </p:cNvPr>
          <p:cNvSpPr/>
          <p:nvPr/>
        </p:nvSpPr>
        <p:spPr>
          <a:xfrm>
            <a:off x="5533343" y="4123133"/>
            <a:ext cx="45047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solidFill>
                  <a:srgbClr val="00B0F0"/>
                </a:solidFill>
                <a:latin typeface="Univers LT Pro 55" panose="020B0603020202020204" pitchFamily="34" charset="0"/>
              </a:rPr>
              <a:t>Более 500 единиц оборудования, эксплуатируемого на российских сахарных заводах</a:t>
            </a:r>
          </a:p>
        </p:txBody>
      </p:sp>
    </p:spTree>
    <p:extLst>
      <p:ext uri="{BB962C8B-B14F-4D97-AF65-F5344CB8AC3E}">
        <p14:creationId xmlns:p14="http://schemas.microsoft.com/office/powerpoint/2010/main" val="1429899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80943" y="344238"/>
            <a:ext cx="8349007" cy="972993"/>
          </a:xfrm>
        </p:spPr>
        <p:txBody>
          <a:bodyPr/>
          <a:lstStyle/>
          <a:p>
            <a:r>
              <a:rPr lang="ru-RU" altLang="ru-RU" sz="2400" dirty="0"/>
              <a:t>Послепродажное обслуживание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66603" y="3539698"/>
            <a:ext cx="5333206" cy="4154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66693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2" y="4506761"/>
            <a:ext cx="3005328" cy="673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18" y="4616499"/>
            <a:ext cx="3168352" cy="454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57" y="4436764"/>
            <a:ext cx="2122173" cy="1095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 contrast="7000"/>
                    </a14:imgEffect>
                  </a14:imgLayer>
                </a14:imgProps>
              </a:ext>
            </a:extLst>
          </a:blip>
          <a:srcRect b="8627"/>
          <a:stretch/>
        </p:blipFill>
        <p:spPr>
          <a:xfrm>
            <a:off x="7027457" y="1284096"/>
            <a:ext cx="2522076" cy="306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"/>
                    </a14:imgEffect>
                    <a14:imgEffect>
                      <a14:brightnessContrast bright="8000" contrast="17000"/>
                    </a14:imgEffect>
                  </a14:imgLayer>
                </a14:imgProps>
              </a:ext>
            </a:extLst>
          </a:blip>
          <a:srcRect t="8594" r="-1094" b="6483"/>
          <a:stretch/>
        </p:blipFill>
        <p:spPr>
          <a:xfrm>
            <a:off x="3763318" y="1296438"/>
            <a:ext cx="2516901" cy="304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000"/>
                    </a14:imgEffect>
                    <a14:imgEffect>
                      <a14:brightnessContrast bright="14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5" t="2583" r="17352"/>
          <a:stretch/>
        </p:blipFill>
        <p:spPr>
          <a:xfrm>
            <a:off x="508670" y="1296437"/>
            <a:ext cx="2503760" cy="305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hape 227">
            <a:extLst>
              <a:ext uri="{FF2B5EF4-FFF2-40B4-BE49-F238E27FC236}">
                <a16:creationId xmlns:a16="http://schemas.microsoft.com/office/drawing/2014/main" id="{C071CB65-B4F7-4E19-B7D9-4BBC4D265480}"/>
              </a:ext>
            </a:extLst>
          </p:cNvPr>
          <p:cNvSpPr txBox="1"/>
          <p:nvPr/>
        </p:nvSpPr>
        <p:spPr>
          <a:xfrm>
            <a:off x="902408" y="5452024"/>
            <a:ext cx="8861595" cy="187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t" anchorCtr="0">
            <a:noAutofit/>
          </a:bodyPr>
          <a:lstStyle/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r>
              <a:rPr lang="ru-RU" sz="1600" dirty="0">
                <a:solidFill>
                  <a:schemeClr val="dk1"/>
                </a:solidFill>
              </a:rPr>
              <a:t>Сервисное обслуживание центрифуг других европейских производителей</a:t>
            </a:r>
            <a:endParaRPr lang="en-US" sz="1600" dirty="0">
              <a:solidFill>
                <a:schemeClr val="dk1"/>
              </a:solidFill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endParaRPr lang="ru-RU" sz="1600" dirty="0">
              <a:solidFill>
                <a:schemeClr val="dk1"/>
              </a:solidFill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r>
              <a:rPr lang="ru-RU" sz="1600" dirty="0">
                <a:solidFill>
                  <a:schemeClr val="dk1"/>
                </a:solidFill>
              </a:rPr>
              <a:t>Обеспечение запчастями </a:t>
            </a:r>
            <a:r>
              <a:rPr lang="en-US" sz="1600" dirty="0" err="1">
                <a:solidFill>
                  <a:schemeClr val="dk1"/>
                </a:solidFill>
              </a:rPr>
              <a:t>Backau</a:t>
            </a:r>
            <a:r>
              <a:rPr lang="en-US" sz="1600" dirty="0">
                <a:solidFill>
                  <a:schemeClr val="dk1"/>
                </a:solidFill>
              </a:rPr>
              <a:t>-Wolf</a:t>
            </a:r>
            <a:endParaRPr lang="ru-RU" sz="1600" dirty="0">
              <a:solidFill>
                <a:schemeClr val="dk1"/>
              </a:solidFill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endParaRPr lang="ru-RU" sz="1600" dirty="0">
              <a:solidFill>
                <a:schemeClr val="dk1"/>
              </a:solidFill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r>
              <a:rPr lang="ru-RU" sz="1600" dirty="0">
                <a:solidFill>
                  <a:schemeClr val="dk1"/>
                </a:solidFill>
              </a:rPr>
              <a:t>Модернизации управления центрифуг других </a:t>
            </a:r>
            <a:r>
              <a:rPr lang="ru-RU" sz="1600" dirty="0" err="1">
                <a:solidFill>
                  <a:schemeClr val="dk1"/>
                </a:solidFill>
              </a:rPr>
              <a:t>проиводителей</a:t>
            </a:r>
            <a:endParaRPr lang="ru-RU" sz="1600" dirty="0">
              <a:solidFill>
                <a:schemeClr val="dk1"/>
              </a:solidFill>
            </a:endParaRPr>
          </a:p>
          <a:p>
            <a:pPr lvl="0" algn="just">
              <a:buClr>
                <a:srgbClr val="0070C0"/>
              </a:buClr>
              <a:buSzPts val="2880"/>
            </a:pPr>
            <a:endParaRPr lang="ru-RU" sz="1600" dirty="0">
              <a:solidFill>
                <a:schemeClr val="dk1"/>
              </a:solidFill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endParaRPr lang="ru-RU" sz="1600" dirty="0">
              <a:solidFill>
                <a:schemeClr val="dk1"/>
              </a:solidFill>
            </a:endParaRPr>
          </a:p>
          <a:p>
            <a:pPr lvl="0" algn="just">
              <a:buClr>
                <a:srgbClr val="0070C0"/>
              </a:buClr>
              <a:buSzPts val="2880"/>
            </a:pPr>
            <a:endParaRPr lang="ru-RU" sz="1800" dirty="0">
              <a:solidFill>
                <a:schemeClr val="dk1"/>
              </a:solidFill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Wingdings" panose="05000000000000000000" pitchFamily="2" charset="2"/>
              <a:buChar char="§"/>
            </a:pPr>
            <a:endParaRPr sz="18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marR="0" lvl="0" indent="-217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8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endParaRPr sz="2000" b="1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B30CC9A-D92C-4F0E-AE6F-E19922159B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8009363"/>
              </p:ext>
            </p:extLst>
          </p:nvPr>
        </p:nvGraphicFramePr>
        <p:xfrm>
          <a:off x="868710" y="1336997"/>
          <a:ext cx="9228396" cy="590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hape 147">
            <a:extLst>
              <a:ext uri="{FF2B5EF4-FFF2-40B4-BE49-F238E27FC236}">
                <a16:creationId xmlns:a16="http://schemas.microsoft.com/office/drawing/2014/main" id="{F1022A9F-EC74-49CE-9687-376956AA8EC7}"/>
              </a:ext>
            </a:extLst>
          </p:cNvPr>
          <p:cNvSpPr txBox="1">
            <a:spLocks/>
          </p:cNvSpPr>
          <p:nvPr/>
        </p:nvSpPr>
        <p:spPr>
          <a:xfrm>
            <a:off x="652686" y="356997"/>
            <a:ext cx="8349007" cy="63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34" tIns="53317" rIns="106634" bIns="533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БМА Руссланд 2016-2021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73363214"/>
              </p:ext>
            </p:extLst>
          </p:nvPr>
        </p:nvGraphicFramePr>
        <p:xfrm>
          <a:off x="1308404" y="1336997"/>
          <a:ext cx="8349007" cy="518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Oval 31">
            <a:extLst>
              <a:ext uri="{FF2B5EF4-FFF2-40B4-BE49-F238E27FC236}">
                <a16:creationId xmlns:a16="http://schemas.microsoft.com/office/drawing/2014/main" id="{F3255DC9-1F8C-44F4-8C1A-51A6D611CC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05114" y="3065190"/>
            <a:ext cx="1656184" cy="1624269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</a:rPr>
              <a:t>174 проекта</a:t>
            </a:r>
            <a:endParaRPr lang="en-GB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Знак ''плюс'' 6">
            <a:extLst>
              <a:ext uri="{FF2B5EF4-FFF2-40B4-BE49-F238E27FC236}">
                <a16:creationId xmlns:a16="http://schemas.microsoft.com/office/drawing/2014/main" id="{AFCE19A1-0272-4FFE-AFFD-A7B218B0D895}"/>
              </a:ext>
            </a:extLst>
          </p:cNvPr>
          <p:cNvSpPr/>
          <p:nvPr/>
        </p:nvSpPr>
        <p:spPr bwMode="auto">
          <a:xfrm>
            <a:off x="7637462" y="4890382"/>
            <a:ext cx="864096" cy="911112"/>
          </a:xfrm>
          <a:prstGeom prst="mathPlus">
            <a:avLst>
              <a:gd name="adj1" fmla="val 6485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CA15D-D827-42B5-A488-8E0D707484FF}"/>
              </a:ext>
            </a:extLst>
          </p:cNvPr>
          <p:cNvSpPr txBox="1"/>
          <p:nvPr/>
        </p:nvSpPr>
        <p:spPr>
          <a:xfrm>
            <a:off x="292646" y="5809622"/>
            <a:ext cx="2891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800" dirty="0">
                <a:solidFill>
                  <a:schemeClr val="tx1"/>
                </a:solidFill>
              </a:rPr>
              <a:t>В том числе</a:t>
            </a:r>
          </a:p>
          <a:p>
            <a:pPr algn="r"/>
            <a:r>
              <a:rPr lang="ru-RU" sz="1800" dirty="0">
                <a:solidFill>
                  <a:schemeClr val="tx1"/>
                </a:solidFill>
              </a:rPr>
              <a:t>емкостное оборудование</a:t>
            </a:r>
          </a:p>
          <a:p>
            <a:pPr algn="r"/>
            <a:r>
              <a:rPr lang="ru-RU" sz="1800" dirty="0">
                <a:solidFill>
                  <a:schemeClr val="tx1"/>
                </a:solidFill>
              </a:rPr>
              <a:t>для других отраслей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8FAEF-5421-4D42-903B-B531DE653762}"/>
              </a:ext>
            </a:extLst>
          </p:cNvPr>
          <p:cNvSpPr txBox="1"/>
          <p:nvPr/>
        </p:nvSpPr>
        <p:spPr>
          <a:xfrm>
            <a:off x="7347420" y="5809622"/>
            <a:ext cx="2738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В том числе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проектирование</a:t>
            </a:r>
          </a:p>
          <a:p>
            <a:r>
              <a:rPr lang="ru-RU" sz="1800" dirty="0">
                <a:solidFill>
                  <a:schemeClr val="tx1"/>
                </a:solidFill>
              </a:rPr>
              <a:t>различных производств</a:t>
            </a:r>
          </a:p>
        </p:txBody>
      </p:sp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22CA8DDF-3E8B-4349-8DAD-CD368BDEB2F1}"/>
              </a:ext>
            </a:extLst>
          </p:cNvPr>
          <p:cNvSpPr/>
          <p:nvPr/>
        </p:nvSpPr>
        <p:spPr bwMode="auto">
          <a:xfrm>
            <a:off x="2164855" y="4887438"/>
            <a:ext cx="864096" cy="911112"/>
          </a:xfrm>
          <a:prstGeom prst="mathPlus">
            <a:avLst>
              <a:gd name="adj1" fmla="val 6485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9184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941388" y="3416300"/>
            <a:ext cx="8350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6560" tIns="53280" rIns="106560" bIns="53280"/>
          <a:lstStyle>
            <a:lvl1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65213" algn="l"/>
                <a:tab pos="2132013" algn="l"/>
                <a:tab pos="3200400" algn="l"/>
                <a:tab pos="4265613" algn="l"/>
                <a:tab pos="5332413" algn="l"/>
                <a:tab pos="6400800" algn="l"/>
                <a:tab pos="7466013" algn="l"/>
                <a:tab pos="8532813" algn="l"/>
                <a:tab pos="9601200" algn="l"/>
                <a:tab pos="10666413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2800" b="1">
                <a:solidFill>
                  <a:srgbClr val="00B0F0"/>
                </a:solidFill>
              </a:rPr>
              <a:t>Благодарим Вас за внимание!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8789988" y="255588"/>
            <a:ext cx="1878012" cy="900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510713" y="4000500"/>
            <a:ext cx="1157287" cy="18748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  <a:p>
            <a:pPr>
              <a:spcBef>
                <a:spcPts val="1313"/>
              </a:spcBef>
              <a:buClrTx/>
              <a:buFontTx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t="29091" r="7423" b="29484"/>
          <a:stretch/>
        </p:blipFill>
        <p:spPr>
          <a:xfrm>
            <a:off x="2157137" y="2475616"/>
            <a:ext cx="7991110" cy="3203909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 bwMode="auto">
          <a:xfrm>
            <a:off x="1019377" y="2374895"/>
            <a:ext cx="3452549" cy="345254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5" rIns="68570" bIns="34285" numCol="1" rtlCol="0" anchor="t" anchorCtr="0" compatLnSpc="1">
            <a:prstTxWarp prst="textNoShape">
              <a:avLst/>
            </a:prstTxWarp>
          </a:bodyPr>
          <a:lstStyle/>
          <a:p>
            <a:pPr defTabSz="799993"/>
            <a:endParaRPr lang="ru-RU" sz="1575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5161" y="1348976"/>
            <a:ext cx="7936191" cy="438085"/>
          </a:xfrm>
        </p:spPr>
        <p:txBody>
          <a:bodyPr/>
          <a:lstStyle/>
          <a:p>
            <a:r>
              <a:rPr lang="de-DE" dirty="0"/>
              <a:t>BMA </a:t>
            </a:r>
            <a:r>
              <a:rPr lang="ru-RU" dirty="0"/>
              <a:t>как поставщик услуг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05168" y="1772848"/>
            <a:ext cx="7280204" cy="367085"/>
          </a:xfrm>
          <a:prstGeom prst="rect">
            <a:avLst/>
          </a:prstGeom>
        </p:spPr>
        <p:txBody>
          <a:bodyPr/>
          <a:lstStyle>
            <a:lvl1pPr marL="360000" marR="0" indent="-396000" algn="l" defTabSz="10668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B0F0"/>
              </a:buClr>
              <a:buSzPct val="160000"/>
              <a:buFont typeface="Arial" charset="0"/>
              <a:buChar char="■"/>
              <a:tabLst/>
              <a:defRPr sz="20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066800" rtl="0" eaLnBrk="1" fontAlgn="base" hangingPunct="1">
              <a:spcBef>
                <a:spcPts val="6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720000" marR="0" indent="-360000" algn="l" defTabSz="10668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8D9FC"/>
              </a:buClr>
              <a:buSzPct val="100000"/>
              <a:buFont typeface="Arial" panose="020B0604020202020204" pitchFamily="34" charset="0"/>
              <a:buChar char="■"/>
              <a:tabLst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80000" marR="0" indent="-360363" algn="l" defTabSz="10668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8C8C8"/>
              </a:buClr>
              <a:buSzPct val="125000"/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159000" indent="-279400" algn="l" defTabSz="10668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616200" indent="-279400" algn="l" defTabSz="10668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73400" indent="-279400" algn="l" defTabSz="10668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530600" indent="-279400" algn="l" defTabSz="10668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87800" indent="-279400" algn="l" defTabSz="10668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500" dirty="0">
                <a:solidFill>
                  <a:srgbClr val="00B0F0"/>
                </a:solidFill>
              </a:rPr>
              <a:t>Жизненный цикл проектирования</a:t>
            </a:r>
          </a:p>
        </p:txBody>
      </p:sp>
      <p:sp>
        <p:nvSpPr>
          <p:cNvPr id="7" name="Pfeil: nach rechts gekrümmt 6">
            <a:extLst>
              <a:ext uri="{FF2B5EF4-FFF2-40B4-BE49-F238E27FC236}">
                <a16:creationId xmlns:a16="http://schemas.microsoft.com/office/drawing/2014/main" id="{933195DC-0015-43B2-941A-03CDC80682F2}"/>
              </a:ext>
            </a:extLst>
          </p:cNvPr>
          <p:cNvSpPr/>
          <p:nvPr/>
        </p:nvSpPr>
        <p:spPr bwMode="auto">
          <a:xfrm flipV="1">
            <a:off x="594602" y="1988740"/>
            <a:ext cx="2298230" cy="3825943"/>
          </a:xfrm>
          <a:prstGeom prst="curvedRightArrow">
            <a:avLst>
              <a:gd name="adj1" fmla="val 22136"/>
              <a:gd name="adj2" fmla="val 50000"/>
              <a:gd name="adj3" fmla="val 27110"/>
            </a:avLst>
          </a:prstGeom>
          <a:solidFill>
            <a:srgbClr val="9A9A9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774" tIns="29387" rIns="58774" bIns="29387" numCol="1" rtlCol="0" anchor="t" anchorCtr="0" compatLnSpc="1">
            <a:prstTxWarp prst="textNoShape">
              <a:avLst/>
            </a:prstTxWarp>
          </a:bodyPr>
          <a:lstStyle/>
          <a:p>
            <a:pPr defTabSz="685674"/>
            <a:endParaRPr lang="ru-RU" sz="1575" dirty="0"/>
          </a:p>
        </p:txBody>
      </p:sp>
      <p:sp>
        <p:nvSpPr>
          <p:cNvPr id="8" name="Pfeil: nach links gekrümmt 7">
            <a:extLst>
              <a:ext uri="{FF2B5EF4-FFF2-40B4-BE49-F238E27FC236}">
                <a16:creationId xmlns:a16="http://schemas.microsoft.com/office/drawing/2014/main" id="{F2F489DE-F41C-4863-8D27-34824EEB6016}"/>
              </a:ext>
            </a:extLst>
          </p:cNvPr>
          <p:cNvSpPr/>
          <p:nvPr/>
        </p:nvSpPr>
        <p:spPr bwMode="auto">
          <a:xfrm>
            <a:off x="2544061" y="2311255"/>
            <a:ext cx="1897168" cy="3746462"/>
          </a:xfrm>
          <a:prstGeom prst="curvedLeftArrow">
            <a:avLst>
              <a:gd name="adj1" fmla="val 25000"/>
              <a:gd name="adj2" fmla="val 49671"/>
              <a:gd name="adj3" fmla="val 25000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774" tIns="29387" rIns="58774" bIns="29387" numCol="1" rtlCol="0" anchor="t" anchorCtr="0" compatLnSpc="1">
            <a:prstTxWarp prst="textNoShape">
              <a:avLst/>
            </a:prstTxWarp>
          </a:bodyPr>
          <a:lstStyle/>
          <a:p>
            <a:pPr defTabSz="685674"/>
            <a:endParaRPr lang="ru-RU" sz="1575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25AF82A-A887-40FE-8733-11731D1FCE0E}"/>
              </a:ext>
            </a:extLst>
          </p:cNvPr>
          <p:cNvGrpSpPr/>
          <p:nvPr/>
        </p:nvGrpSpPr>
        <p:grpSpPr>
          <a:xfrm>
            <a:off x="119826" y="2415014"/>
            <a:ext cx="4942216" cy="3294811"/>
            <a:chOff x="2237319" y="1195754"/>
            <a:chExt cx="7689036" cy="5126024"/>
          </a:xfrm>
        </p:grpSpPr>
        <p:graphicFrame>
          <p:nvGraphicFramePr>
            <p:cNvPr id="11" name="Diagramm 10">
              <a:extLst>
                <a:ext uri="{FF2B5EF4-FFF2-40B4-BE49-F238E27FC236}">
                  <a16:creationId xmlns:a16="http://schemas.microsoft.com/office/drawing/2014/main" id="{CDD3EEB7-F490-4C99-9466-6D7745B33FF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71376204"/>
                </p:ext>
              </p:extLst>
            </p:nvPr>
          </p:nvGraphicFramePr>
          <p:xfrm>
            <a:off x="2237319" y="1195754"/>
            <a:ext cx="7689036" cy="51260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E3C87B3-2537-41D9-9231-579179700094}"/>
                </a:ext>
              </a:extLst>
            </p:cNvPr>
            <p:cNvSpPr txBox="1"/>
            <p:nvPr/>
          </p:nvSpPr>
          <p:spPr>
            <a:xfrm>
              <a:off x="5381450" y="3398702"/>
              <a:ext cx="1872208" cy="17546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157" dirty="0">
                  <a:solidFill>
                    <a:srgbClr val="00B0F0"/>
                  </a:solidFill>
                </a:rPr>
                <a:t>Новые заводы</a:t>
              </a:r>
              <a:br>
                <a:rPr lang="ru-RU" sz="1157" dirty="0">
                  <a:solidFill>
                    <a:srgbClr val="00B0F0"/>
                  </a:solidFill>
                </a:rPr>
              </a:br>
              <a:r>
                <a:rPr lang="ru-RU" sz="1157" dirty="0">
                  <a:solidFill>
                    <a:srgbClr val="00B0F0"/>
                  </a:solidFill>
                </a:rPr>
                <a:t>Расширения</a:t>
              </a:r>
            </a:p>
            <a:p>
              <a:pPr>
                <a:lnSpc>
                  <a:spcPct val="150000"/>
                </a:lnSpc>
              </a:pPr>
              <a:r>
                <a:rPr lang="ru-RU" sz="1157" dirty="0">
                  <a:solidFill>
                    <a:srgbClr val="00B0F0"/>
                  </a:solidFill>
                </a:rPr>
                <a:t>Обновления</a:t>
              </a:r>
            </a:p>
            <a:p>
              <a:pPr>
                <a:lnSpc>
                  <a:spcPct val="150000"/>
                </a:lnSpc>
              </a:pPr>
              <a:r>
                <a:rPr lang="ru-RU" sz="1157" dirty="0">
                  <a:solidFill>
                    <a:srgbClr val="00B0F0"/>
                  </a:solidFill>
                </a:rPr>
                <a:t>Оптимизация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6A1A47A-96BA-44D7-9E58-41F4B56720A1}"/>
                </a:ext>
              </a:extLst>
            </p:cNvPr>
            <p:cNvSpPr/>
            <p:nvPr/>
          </p:nvSpPr>
          <p:spPr>
            <a:xfrm>
              <a:off x="3986756" y="2573724"/>
              <a:ext cx="4190163" cy="10668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928" b="1" dirty="0">
                  <a:solidFill>
                    <a:srgbClr val="00B0F0"/>
                  </a:solidFill>
                </a:rPr>
                <a:t>Жизненный цикл проектирования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66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13438-DF02-4C5D-ABC4-A29FB534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70" y="544910"/>
            <a:ext cx="8349007" cy="584113"/>
          </a:xfrm>
        </p:spPr>
        <p:txBody>
          <a:bodyPr/>
          <a:lstStyle/>
          <a:p>
            <a:r>
              <a:rPr lang="ru-RU" sz="2600" dirty="0"/>
              <a:t>Основные направления деятельности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6545C95B-83F0-4577-9C9D-070DDEC59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8563688"/>
              </p:ext>
            </p:extLst>
          </p:nvPr>
        </p:nvGraphicFramePr>
        <p:xfrm>
          <a:off x="411943" y="646316"/>
          <a:ext cx="9745800" cy="4348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89838C8-5D7F-4E70-A5A8-A662A00727F8}"/>
              </a:ext>
            </a:extLst>
          </p:cNvPr>
          <p:cNvSpPr txBox="1">
            <a:spLocks/>
          </p:cNvSpPr>
          <p:nvPr/>
        </p:nvSpPr>
        <p:spPr bwMode="auto">
          <a:xfrm>
            <a:off x="2092844" y="4457424"/>
            <a:ext cx="6192689" cy="58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6650" tIns="53325" rIns="106650" bIns="53325" numCol="1" anchor="t" anchorCtr="0" compatLnSpc="1">
            <a:prstTxWarp prst="textNoShape">
              <a:avLst/>
            </a:prstTxWarp>
          </a:bodyPr>
          <a:lstStyle>
            <a:lvl1pPr marR="0" lvl="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defTabSz="449263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kern="0" dirty="0"/>
              <a:t>Наши принципы сотрудничества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226A97BA-62CA-4FDB-8DFD-57B427B030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666332"/>
              </p:ext>
            </p:extLst>
          </p:nvPr>
        </p:nvGraphicFramePr>
        <p:xfrm>
          <a:off x="729630" y="4793382"/>
          <a:ext cx="8919118" cy="246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0889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63E54-3554-4045-AA63-F4955690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72" y="688926"/>
            <a:ext cx="8349008" cy="584316"/>
          </a:xfrm>
        </p:spPr>
        <p:txBody>
          <a:bodyPr/>
          <a:lstStyle/>
          <a:p>
            <a:r>
              <a:rPr lang="ru-RU" dirty="0"/>
              <a:t>Инжиниринговые услуги 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D3A8BDC7-5489-41E4-BF8F-A719A438DF39}"/>
              </a:ext>
            </a:extLst>
          </p:cNvPr>
          <p:cNvGraphicFramePr/>
          <p:nvPr/>
        </p:nvGraphicFramePr>
        <p:xfrm>
          <a:off x="439672" y="1334691"/>
          <a:ext cx="9921986" cy="5561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1611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5593" y="1318302"/>
            <a:ext cx="4408731" cy="287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4423" y="1318302"/>
            <a:ext cx="4256349" cy="287985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/>
          <p:nvPr/>
        </p:nvSpPr>
        <p:spPr>
          <a:xfrm>
            <a:off x="1232246" y="1280755"/>
            <a:ext cx="1702294" cy="58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45693" rIns="91411" bIns="45693" anchor="t" anchorCtr="0">
            <a:noAutofit/>
          </a:bodyPr>
          <a:lstStyle/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Ангрен Шакар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Узбекистан</a:t>
            </a:r>
            <a:endParaRPr sz="1599" kern="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156722" y="6893675"/>
            <a:ext cx="3055546" cy="33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45693" rIns="91411" bIns="45693" anchor="t" anchorCtr="0">
            <a:noAutofit/>
          </a:bodyPr>
          <a:lstStyle/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Знаменский сахарный завод завод </a:t>
            </a:r>
            <a:endParaRPr sz="1599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Shape 394"/>
          <p:cNvSpPr/>
          <p:nvPr/>
        </p:nvSpPr>
        <p:spPr>
          <a:xfrm>
            <a:off x="5665593" y="3401255"/>
            <a:ext cx="1781812" cy="8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45693" rIns="91411" bIns="45693" anchor="t" anchorCtr="0">
            <a:noAutofit/>
          </a:bodyPr>
          <a:lstStyle/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Знаменский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сахарный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завод </a:t>
            </a:r>
            <a:endParaRPr sz="1599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580678" y="410962"/>
            <a:ext cx="8349007" cy="63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34" tIns="53317" rIns="106634" bIns="53317" anchor="t" anchorCtr="0">
            <a:noAutofit/>
          </a:bodyPr>
          <a:lstStyle/>
          <a:p>
            <a:pPr defTabSz="914223">
              <a:buSzPts val="1400"/>
              <a:defRPr/>
            </a:pPr>
            <a:r>
              <a:rPr lang="ru-RU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Инжиниринг для сахарной промышленности</a:t>
            </a:r>
            <a:endParaRPr sz="28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59">
            <a:extLst>
              <a:ext uri="{FF2B5EF4-FFF2-40B4-BE49-F238E27FC236}">
                <a16:creationId xmlns:a16="http://schemas.microsoft.com/office/drawing/2014/main" id="{ECBF9FCD-8658-41A9-912A-FCD87E194431}"/>
              </a:ext>
            </a:extLst>
          </p:cNvPr>
          <p:cNvSpPr txBox="1">
            <a:spLocks/>
          </p:cNvSpPr>
          <p:nvPr/>
        </p:nvSpPr>
        <p:spPr>
          <a:xfrm>
            <a:off x="1073916" y="4343027"/>
            <a:ext cx="8867802" cy="304264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06650" tIns="53325" rIns="106650" bIns="53325" anchor="t" anchorCtr="0">
            <a:noAutofit/>
          </a:bodyPr>
          <a:lstStyle>
            <a:lvl1pPr marL="457112" marR="0" lvl="0" indent="-431717" algn="l" defTabSz="449263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■"/>
              <a:defRPr sz="1999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23" marR="0" lvl="1" indent="-228556" algn="l" defTabSz="449263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335" marR="0" lvl="2" indent="-431717" algn="l" defTabSz="449263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9D8F3"/>
              </a:buClr>
              <a:buSzPts val="3200"/>
              <a:buFont typeface="Noto Sans Symbols"/>
              <a:buChar char="▪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47" marR="0" lvl="3" indent="-355532" algn="l" defTabSz="449263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560" marR="0" lvl="4" indent="-355532" algn="l" defTabSz="449263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671" marR="0" lvl="5" indent="-355532" algn="l" defTabSz="449263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99783" marR="0" lvl="6" indent="-355532" algn="l" defTabSz="449263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6895" marR="0" lvl="7" indent="-355532" algn="l" defTabSz="449263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006" marR="0" lvl="8" indent="-355532" algn="l" defTabSz="449263" rtl="0" fontAlgn="base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22302" lvl="1" indent="-522302" algn="just">
              <a:spcBef>
                <a:spcPts val="0"/>
              </a:spcBef>
              <a:buClr>
                <a:srgbClr val="0070C0"/>
              </a:buClr>
              <a:buSzPts val="2614"/>
              <a:buFont typeface="Arial"/>
              <a:buChar char="■"/>
            </a:pPr>
            <a:r>
              <a:rPr lang="ru-RU" sz="1400" kern="0" dirty="0"/>
              <a:t>Разработка концептов и проектов строительства новых и модернизации существующих предприятий с подробным анализом и обоснованием возможных путей развития, подкрепленного экономическими, технологическими, техническими расчетами;</a:t>
            </a:r>
          </a:p>
          <a:p>
            <a:pPr marL="522302" lvl="1" indent="-522302" algn="just">
              <a:spcBef>
                <a:spcPts val="0"/>
              </a:spcBef>
              <a:buClr>
                <a:srgbClr val="0070C0"/>
              </a:buClr>
              <a:buSzPts val="2614"/>
              <a:buFont typeface="Arial"/>
              <a:buChar char="■"/>
            </a:pPr>
            <a:endParaRPr lang="ru-RU" sz="1400" kern="0" dirty="0"/>
          </a:p>
          <a:p>
            <a:pPr marL="522302" lvl="1" indent="-522302" algn="just">
              <a:spcBef>
                <a:spcPts val="0"/>
              </a:spcBef>
              <a:buClr>
                <a:srgbClr val="0070C0"/>
              </a:buClr>
              <a:buSzPts val="2614"/>
              <a:buFont typeface="Arial"/>
              <a:buChar char="■"/>
            </a:pPr>
            <a:r>
              <a:rPr lang="ru-RU" sz="1400" kern="0" dirty="0"/>
              <a:t>Технологическое сопровождение работы станций на заводах (устранение неполадок, предотвращение их последующего возникновения);</a:t>
            </a:r>
          </a:p>
          <a:p>
            <a:pPr marL="522302" lvl="1" indent="-522302" algn="just">
              <a:spcBef>
                <a:spcPts val="0"/>
              </a:spcBef>
              <a:buClr>
                <a:srgbClr val="0070C0"/>
              </a:buClr>
              <a:buSzPts val="2614"/>
              <a:buFont typeface="Arial"/>
              <a:buChar char="■"/>
            </a:pPr>
            <a:endParaRPr lang="ru-RU" sz="1400" kern="0" dirty="0"/>
          </a:p>
          <a:p>
            <a:pPr marL="522302" lvl="1" indent="-522302" algn="just">
              <a:spcBef>
                <a:spcPts val="0"/>
              </a:spcBef>
              <a:buClr>
                <a:srgbClr val="0070C0"/>
              </a:buClr>
              <a:buSzPts val="2614"/>
              <a:buFont typeface="Arial"/>
              <a:buChar char="■"/>
            </a:pPr>
            <a:r>
              <a:rPr lang="ru-RU" sz="1400" kern="0" dirty="0"/>
              <a:t>Определение оптимальных технологических режимов на производственных стациях;</a:t>
            </a:r>
          </a:p>
          <a:p>
            <a:pPr marL="522302" lvl="1" indent="-522302" algn="just">
              <a:spcBef>
                <a:spcPts val="0"/>
              </a:spcBef>
              <a:buClr>
                <a:srgbClr val="0070C0"/>
              </a:buClr>
              <a:buSzPts val="2614"/>
              <a:buFont typeface="Arial"/>
              <a:buChar char="■"/>
            </a:pPr>
            <a:endParaRPr lang="ru-RU" sz="1400" kern="0" dirty="0"/>
          </a:p>
          <a:p>
            <a:pPr marL="522302" lvl="1" indent="-522302" algn="just">
              <a:spcBef>
                <a:spcPts val="0"/>
              </a:spcBef>
              <a:buClr>
                <a:srgbClr val="0070C0"/>
              </a:buClr>
              <a:buSzPts val="2614"/>
              <a:buFont typeface="Arial"/>
              <a:buChar char="■"/>
            </a:pPr>
            <a:r>
              <a:rPr lang="ru-RU" sz="1400" kern="0" dirty="0"/>
              <a:t>Запуск предприятий, отдельных технологических станций, оборудования;</a:t>
            </a:r>
          </a:p>
          <a:p>
            <a:pPr marL="522302" lvl="1" indent="-522302" algn="just">
              <a:spcBef>
                <a:spcPts val="0"/>
              </a:spcBef>
              <a:buClr>
                <a:srgbClr val="0070C0"/>
              </a:buClr>
              <a:buSzPts val="2614"/>
              <a:buFont typeface="Arial"/>
              <a:buChar char="■"/>
            </a:pPr>
            <a:endParaRPr lang="ru-RU" sz="1400" kern="0" dirty="0"/>
          </a:p>
          <a:p>
            <a:pPr marL="522302" lvl="1" indent="-522302" algn="just">
              <a:spcBef>
                <a:spcPts val="0"/>
              </a:spcBef>
              <a:buClr>
                <a:srgbClr val="0070C0"/>
              </a:buClr>
              <a:buSzPts val="2614"/>
              <a:buFont typeface="Arial"/>
              <a:buChar char="■"/>
            </a:pPr>
            <a:r>
              <a:rPr lang="ru-RU" sz="1400" kern="0" dirty="0"/>
              <a:t>Проведение аудитов технологических, тепловых схем, схем автоматизации оборудования предприятий, с последующей выдачей подробного отчета о недостатках предприятия, с предложениями по их устранению;</a:t>
            </a:r>
          </a:p>
          <a:p>
            <a:pPr marL="400050" indent="-196850">
              <a:spcAft>
                <a:spcPct val="0"/>
              </a:spcAft>
              <a:buFont typeface="Arial"/>
              <a:buNone/>
            </a:pPr>
            <a:endParaRPr lang="ru-RU" sz="2000" kern="0" dirty="0"/>
          </a:p>
        </p:txBody>
      </p:sp>
    </p:spTree>
    <p:extLst>
      <p:ext uri="{BB962C8B-B14F-4D97-AF65-F5344CB8AC3E}">
        <p14:creationId xmlns:p14="http://schemas.microsoft.com/office/powerpoint/2010/main" val="66110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/>
        </p:nvSpPr>
        <p:spPr>
          <a:xfrm>
            <a:off x="1232246" y="1280755"/>
            <a:ext cx="1702294" cy="58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45693" rIns="91411" bIns="45693" anchor="t" anchorCtr="0">
            <a:noAutofit/>
          </a:bodyPr>
          <a:lstStyle/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Ангрен Шакар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Узбекистан</a:t>
            </a:r>
            <a:endParaRPr sz="1599" kern="0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156722" y="6893675"/>
            <a:ext cx="3055546" cy="33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45693" rIns="91411" bIns="45693" anchor="t" anchorCtr="0">
            <a:noAutofit/>
          </a:bodyPr>
          <a:lstStyle/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Знаменский сахарный завод завод </a:t>
            </a:r>
            <a:endParaRPr sz="1599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Shape 394"/>
          <p:cNvSpPr/>
          <p:nvPr/>
        </p:nvSpPr>
        <p:spPr>
          <a:xfrm>
            <a:off x="5665593" y="3401255"/>
            <a:ext cx="1781812" cy="86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45693" rIns="91411" bIns="45693" anchor="t" anchorCtr="0">
            <a:noAutofit/>
          </a:bodyPr>
          <a:lstStyle/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Знаменский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сахарный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223">
              <a:defRPr/>
            </a:pPr>
            <a:r>
              <a:rPr lang="ru-RU" sz="1599" kern="0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завод </a:t>
            </a:r>
            <a:endParaRPr sz="1599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87117B8-4EFB-4C2D-B9B1-E3E4DF2D1CAE}"/>
              </a:ext>
            </a:extLst>
          </p:cNvPr>
          <p:cNvGrpSpPr/>
          <p:nvPr/>
        </p:nvGrpSpPr>
        <p:grpSpPr>
          <a:xfrm>
            <a:off x="1212729" y="1424536"/>
            <a:ext cx="4253508" cy="2982871"/>
            <a:chOff x="1194424" y="4380141"/>
            <a:chExt cx="4253508" cy="2982871"/>
          </a:xfrm>
        </p:grpSpPr>
        <p:pic>
          <p:nvPicPr>
            <p:cNvPr id="389" name="Shape 38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4424" y="4380141"/>
              <a:ext cx="4253508" cy="2645489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</p:pic>
        <p:sp>
          <p:nvSpPr>
            <p:cNvPr id="395" name="Shape 395"/>
            <p:cNvSpPr/>
            <p:nvPr/>
          </p:nvSpPr>
          <p:spPr>
            <a:xfrm>
              <a:off x="2253435" y="7024509"/>
              <a:ext cx="3072141" cy="338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1" tIns="45693" rIns="91411" bIns="45693" anchor="t" anchorCtr="0">
              <a:noAutofit/>
            </a:bodyPr>
            <a:lstStyle/>
            <a:p>
              <a:pPr defTabSz="914223">
                <a:defRPr/>
              </a:pPr>
              <a:r>
                <a:rPr lang="ru-RU" sz="1599" kern="0" dirty="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Рыльский сахарный завод</a:t>
              </a:r>
              <a:endParaRPr sz="1599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" name="Shape 396"/>
          <p:cNvSpPr txBox="1"/>
          <p:nvPr/>
        </p:nvSpPr>
        <p:spPr>
          <a:xfrm>
            <a:off x="868710" y="466501"/>
            <a:ext cx="8349007" cy="63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34" tIns="53317" rIns="106634" bIns="53317" anchor="t" anchorCtr="0">
            <a:noAutofit/>
          </a:bodyPr>
          <a:lstStyle/>
          <a:p>
            <a:pPr defTabSz="914223">
              <a:buSzPts val="1400"/>
              <a:defRPr/>
            </a:pPr>
            <a:r>
              <a:rPr lang="ru-RU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Инжиниринг для сахарных заводов</a:t>
            </a:r>
            <a:endParaRPr sz="28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227">
            <a:extLst>
              <a:ext uri="{FF2B5EF4-FFF2-40B4-BE49-F238E27FC236}">
                <a16:creationId xmlns:a16="http://schemas.microsoft.com/office/drawing/2014/main" id="{3DABF781-8D17-450E-9B2E-DE3B7AB99E6C}"/>
              </a:ext>
            </a:extLst>
          </p:cNvPr>
          <p:cNvSpPr txBox="1"/>
          <p:nvPr/>
        </p:nvSpPr>
        <p:spPr>
          <a:xfrm>
            <a:off x="1212729" y="4662635"/>
            <a:ext cx="8861595" cy="2569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25" rIns="106650" bIns="53325" anchor="t" anchorCtr="0">
            <a:noAutofit/>
          </a:bodyPr>
          <a:lstStyle/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r>
              <a:rPr lang="ru-RU" sz="1600" dirty="0">
                <a:solidFill>
                  <a:schemeClr val="dk1"/>
                </a:solidFill>
              </a:rPr>
              <a:t>Проектирование в современных форматах, в программных комплексах, с применением 3</a:t>
            </a:r>
            <a:r>
              <a:rPr lang="en-US" sz="1600" dirty="0">
                <a:solidFill>
                  <a:schemeClr val="dk1"/>
                </a:solidFill>
              </a:rPr>
              <a:t>D </a:t>
            </a:r>
            <a:r>
              <a:rPr lang="ru-RU" sz="1600" dirty="0">
                <a:solidFill>
                  <a:schemeClr val="dk1"/>
                </a:solidFill>
              </a:rPr>
              <a:t>технологий: </a:t>
            </a:r>
            <a:r>
              <a:rPr lang="en-US" sz="1600" dirty="0">
                <a:solidFill>
                  <a:schemeClr val="dk1"/>
                </a:solidFill>
              </a:rPr>
              <a:t>Advance Steel</a:t>
            </a:r>
            <a:r>
              <a:rPr lang="ru-RU" sz="1600" dirty="0">
                <a:solidFill>
                  <a:schemeClr val="dk1"/>
                </a:solidFill>
              </a:rPr>
              <a:t>, </a:t>
            </a:r>
            <a:r>
              <a:rPr lang="en-US" sz="1600" dirty="0">
                <a:solidFill>
                  <a:schemeClr val="dk1"/>
                </a:solidFill>
              </a:rPr>
              <a:t>AutoCAD Plant 3D</a:t>
            </a:r>
            <a:r>
              <a:rPr lang="ru-RU" sz="1600" dirty="0">
                <a:solidFill>
                  <a:schemeClr val="dk1"/>
                </a:solidFill>
              </a:rPr>
              <a:t> и др.</a:t>
            </a:r>
            <a:r>
              <a:rPr lang="en-US" sz="1600" dirty="0">
                <a:solidFill>
                  <a:schemeClr val="dk1"/>
                </a:solidFill>
              </a:rPr>
              <a:t>; </a:t>
            </a:r>
            <a:endParaRPr lang="ru-RU" sz="1600" dirty="0">
              <a:solidFill>
                <a:schemeClr val="dk1"/>
              </a:solidFill>
            </a:endParaRPr>
          </a:p>
          <a:p>
            <a:pPr lvl="0" algn="just">
              <a:buClr>
                <a:srgbClr val="0070C0"/>
              </a:buClr>
              <a:buSzPts val="2880"/>
            </a:pPr>
            <a:endParaRPr lang="ru-RU" sz="1600" dirty="0">
              <a:solidFill>
                <a:schemeClr val="dk1"/>
              </a:solidFill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r>
              <a:rPr lang="ru-RU" sz="1600" dirty="0">
                <a:solidFill>
                  <a:schemeClr val="dk1"/>
                </a:solidFill>
              </a:rPr>
              <a:t>Выполнение расчетов строительных конструкций в расчетных программах, в том числе с применением программных комплексов </a:t>
            </a:r>
            <a:r>
              <a:rPr lang="en-US" sz="1600" dirty="0">
                <a:solidFill>
                  <a:schemeClr val="dk1"/>
                </a:solidFill>
              </a:rPr>
              <a:t>Autodesk Robot Structural Analysis Professional</a:t>
            </a:r>
            <a:r>
              <a:rPr lang="ru-RU" sz="1600" dirty="0">
                <a:solidFill>
                  <a:schemeClr val="dk1"/>
                </a:solidFill>
              </a:rPr>
              <a:t>, Лира САПР, </a:t>
            </a:r>
            <a:r>
              <a:rPr lang="en-US" sz="1600" dirty="0">
                <a:solidFill>
                  <a:schemeClr val="dk1"/>
                </a:solidFill>
              </a:rPr>
              <a:t>SCAD,</a:t>
            </a:r>
            <a:r>
              <a:rPr lang="ru-RU" sz="1600" dirty="0">
                <a:solidFill>
                  <a:schemeClr val="dk1"/>
                </a:solidFill>
              </a:rPr>
              <a:t> Статика и </a:t>
            </a:r>
            <a:r>
              <a:rPr lang="ru-RU" sz="1600" dirty="0" err="1">
                <a:solidFill>
                  <a:schemeClr val="dk1"/>
                </a:solidFill>
              </a:rPr>
              <a:t>др</a:t>
            </a:r>
            <a:r>
              <a:rPr lang="en-US" sz="1600" dirty="0">
                <a:solidFill>
                  <a:schemeClr val="dk1"/>
                </a:solidFill>
              </a:rPr>
              <a:t>.</a:t>
            </a:r>
            <a:endParaRPr lang="ru-RU" sz="1600" dirty="0">
              <a:solidFill>
                <a:schemeClr val="dk1"/>
              </a:solidFill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endParaRPr lang="ru-RU" sz="1600" dirty="0">
              <a:solidFill>
                <a:schemeClr val="dk1"/>
              </a:solidFill>
            </a:endParaRPr>
          </a:p>
          <a:p>
            <a:pPr marL="40005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r>
              <a:rPr lang="ru-RU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Проектирование технологических</a:t>
            </a:r>
            <a:r>
              <a:rPr lang="ru-RU" sz="1600" b="0" i="0" dirty="0">
                <a:solidFill>
                  <a:schemeClr val="tx1"/>
                </a:solidFill>
              </a:rPr>
              <a:t>, тепловых схем PFD (</a:t>
            </a:r>
            <a:r>
              <a:rPr lang="ru-RU" sz="1600" b="0" i="0" dirty="0" err="1">
                <a:solidFill>
                  <a:schemeClr val="tx1"/>
                </a:solidFill>
              </a:rPr>
              <a:t>Process</a:t>
            </a:r>
            <a:r>
              <a:rPr lang="ru-RU" sz="1600" b="0" i="0" dirty="0">
                <a:solidFill>
                  <a:schemeClr val="tx1"/>
                </a:solidFill>
              </a:rPr>
              <a:t> </a:t>
            </a:r>
            <a:r>
              <a:rPr lang="ru-RU" sz="1600" b="0" i="0" dirty="0" err="1">
                <a:solidFill>
                  <a:schemeClr val="tx1"/>
                </a:solidFill>
              </a:rPr>
              <a:t>Flow</a:t>
            </a:r>
            <a:r>
              <a:rPr lang="ru-RU" sz="1600" b="0" i="0" dirty="0">
                <a:solidFill>
                  <a:schemeClr val="tx1"/>
                </a:solidFill>
              </a:rPr>
              <a:t> </a:t>
            </a:r>
            <a:r>
              <a:rPr lang="ru-RU" sz="1600" b="0" i="0" dirty="0" err="1">
                <a:solidFill>
                  <a:schemeClr val="tx1"/>
                </a:solidFill>
              </a:rPr>
              <a:t>Diagram</a:t>
            </a:r>
            <a:r>
              <a:rPr lang="ru-RU" sz="1600" b="0" i="0" dirty="0">
                <a:solidFill>
                  <a:schemeClr val="tx1"/>
                </a:solidFill>
              </a:rPr>
              <a:t>), схем автоматизации PID (</a:t>
            </a:r>
            <a:r>
              <a:rPr lang="ru-RU" sz="1600" b="0" i="0" dirty="0" err="1">
                <a:solidFill>
                  <a:schemeClr val="tx1"/>
                </a:solidFill>
              </a:rPr>
              <a:t>Process</a:t>
            </a:r>
            <a:r>
              <a:rPr lang="ru-RU" sz="1600" b="0" i="0" dirty="0">
                <a:solidFill>
                  <a:schemeClr val="tx1"/>
                </a:solidFill>
              </a:rPr>
              <a:t> </a:t>
            </a:r>
            <a:r>
              <a:rPr lang="ru-RU" sz="1600" b="0" i="0" dirty="0" err="1">
                <a:solidFill>
                  <a:schemeClr val="tx1"/>
                </a:solidFill>
              </a:rPr>
              <a:t>Instrument</a:t>
            </a:r>
            <a:r>
              <a:rPr lang="ru-RU" sz="1600" b="0" i="0" dirty="0">
                <a:solidFill>
                  <a:schemeClr val="tx1"/>
                </a:solidFill>
              </a:rPr>
              <a:t> </a:t>
            </a:r>
            <a:r>
              <a:rPr lang="ru-RU" sz="1600" b="0" i="0" dirty="0" err="1">
                <a:solidFill>
                  <a:schemeClr val="tx1"/>
                </a:solidFill>
              </a:rPr>
              <a:t>Diagram</a:t>
            </a:r>
            <a:r>
              <a:rPr lang="ru-RU" sz="1600" b="0" i="0" dirty="0">
                <a:solidFill>
                  <a:schemeClr val="tx1"/>
                </a:solidFill>
              </a:rPr>
              <a:t>) </a:t>
            </a:r>
            <a:r>
              <a:rPr lang="ru-RU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с использованием новейших ресурсосберегающих, энергоэффективных технологий.</a:t>
            </a:r>
            <a:endParaRPr lang="ru-RU" sz="1600" b="1" i="1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Arial" panose="020B0604020202020204" pitchFamily="34" charset="0"/>
              <a:buChar char="■"/>
            </a:pPr>
            <a:endParaRPr lang="ru-RU" sz="1600" dirty="0">
              <a:solidFill>
                <a:schemeClr val="dk1"/>
              </a:solidFill>
            </a:endParaRPr>
          </a:p>
          <a:p>
            <a:pPr lvl="0" algn="just">
              <a:buClr>
                <a:srgbClr val="0070C0"/>
              </a:buClr>
              <a:buSzPts val="2880"/>
            </a:pPr>
            <a:endParaRPr lang="ru-RU" sz="1800" dirty="0">
              <a:solidFill>
                <a:schemeClr val="dk1"/>
              </a:solidFill>
            </a:endParaRPr>
          </a:p>
          <a:p>
            <a:pPr marL="400050" lvl="0" indent="-400050" algn="just">
              <a:buClr>
                <a:srgbClr val="0070C0"/>
              </a:buClr>
              <a:buSzPts val="2880"/>
              <a:buFont typeface="Wingdings" panose="05000000000000000000" pitchFamily="2" charset="2"/>
              <a:buChar char="§"/>
            </a:pPr>
            <a:endParaRPr sz="18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marR="0" lvl="0" indent="-217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8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endParaRPr sz="2000" b="1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4BF74F-7AF3-4526-9CA3-A7BA405C7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593" y="1424536"/>
            <a:ext cx="3643099" cy="2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654113" y="4259557"/>
            <a:ext cx="4535078" cy="3048441"/>
          </a:xfrm>
          <a:prstGeom prst="rect">
            <a:avLst/>
          </a:prstGeom>
        </p:spPr>
      </p:pic>
      <p:sp>
        <p:nvSpPr>
          <p:cNvPr id="20" name="Shape 147"/>
          <p:cNvSpPr txBox="1">
            <a:spLocks/>
          </p:cNvSpPr>
          <p:nvPr/>
        </p:nvSpPr>
        <p:spPr>
          <a:xfrm>
            <a:off x="592050" y="356997"/>
            <a:ext cx="8349007" cy="63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34" tIns="53317" rIns="106634" bIns="533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Пример проекта нового строительства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463637" y="5990896"/>
            <a:ext cx="1419802" cy="106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Arial" charset="0"/>
              </a:rPr>
              <a:t>Dafeng Yinmore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Arial" charset="0"/>
            </a:endParaRPr>
          </a:p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Arial" charset="0"/>
              </a:rPr>
              <a:t>Китай</a:t>
            </a:r>
          </a:p>
        </p:txBody>
      </p:sp>
      <p:pic>
        <p:nvPicPr>
          <p:cNvPr id="12" name="Рисунок 11"/>
          <p:cNvPicPr>
            <a:picLocks/>
          </p:cNvPicPr>
          <p:nvPr/>
        </p:nvPicPr>
        <p:blipFill rotWithShape="1">
          <a:blip r:embed="rId4"/>
          <a:srcRect r="3840"/>
          <a:stretch/>
        </p:blipFill>
        <p:spPr>
          <a:xfrm>
            <a:off x="5477222" y="4308500"/>
            <a:ext cx="4535078" cy="29994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BE476B-C7FC-4CCF-8F7B-254D3977817C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/>
        </p:blipFill>
        <p:spPr>
          <a:xfrm>
            <a:off x="704449" y="1190147"/>
            <a:ext cx="4484742" cy="28213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4686B7-5AF6-4129-ADD9-75A2F9A590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28570" y="1190147"/>
            <a:ext cx="4484742" cy="28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6869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1459</Words>
  <Application>Microsoft Office PowerPoint</Application>
  <PresentationFormat>Произвольный</PresentationFormat>
  <Paragraphs>303</Paragraphs>
  <Slides>32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4" baseType="lpstr">
      <vt:lpstr>Arial</vt:lpstr>
      <vt:lpstr>Calibri</vt:lpstr>
      <vt:lpstr>Noto Sans Symbols</vt:lpstr>
      <vt:lpstr>Quattrocento Sans</vt:lpstr>
      <vt:lpstr>Segoe UI Light</vt:lpstr>
      <vt:lpstr>Symbol</vt:lpstr>
      <vt:lpstr>Times New Roman</vt:lpstr>
      <vt:lpstr>Univers LT Pro 55</vt:lpstr>
      <vt:lpstr>Wingdings</vt:lpstr>
      <vt:lpstr>Larissa</vt:lpstr>
      <vt:lpstr>Larissa</vt:lpstr>
      <vt:lpstr>Larissa</vt:lpstr>
      <vt:lpstr>Презентация PowerPoint</vt:lpstr>
      <vt:lpstr>Производство на свеклосахарном заводе</vt:lpstr>
      <vt:lpstr>Краткий обзор</vt:lpstr>
      <vt:lpstr>BMA как поставщик услуг</vt:lpstr>
      <vt:lpstr>Основные направления деятельности</vt:lpstr>
      <vt:lpstr>Инжиниринговые услуги </vt:lpstr>
      <vt:lpstr>Презентация PowerPoint</vt:lpstr>
      <vt:lpstr>Презентация PowerPoint</vt:lpstr>
      <vt:lpstr>Презентация PowerPoint</vt:lpstr>
      <vt:lpstr>Основные направления деятельности</vt:lpstr>
      <vt:lpstr>Продукт: Оборудование диффузионного отделения</vt:lpstr>
      <vt:lpstr>Продукт: Выпарные аппараты</vt:lpstr>
      <vt:lpstr>Презентация PowerPoint</vt:lpstr>
      <vt:lpstr>Продукт: Оборудование продуктового отделения</vt:lpstr>
      <vt:lpstr>Продукт: Вакуум-аппарат периодического действия тип DVK  (на фото паровая камера диаметром 4400мм из AISI 304)</vt:lpstr>
      <vt:lpstr>Продукт: приемные мешалки продуктового отделения </vt:lpstr>
      <vt:lpstr>Презентация PowerPoint</vt:lpstr>
      <vt:lpstr>Презентация PowerPoint</vt:lpstr>
      <vt:lpstr>Продукт: Центрифуги 1, 2, 3-го продуктов </vt:lpstr>
      <vt:lpstr>Продукт: утфельный насос</vt:lpstr>
      <vt:lpstr>Продукт: барабанная сушилка</vt:lpstr>
      <vt:lpstr>Продукт: испарительный сушильный аппарат с псевдоожиженным слоем (ИСАПС)</vt:lpstr>
      <vt:lpstr>Презентация PowerPoint</vt:lpstr>
      <vt:lpstr>Продукт: Мост радиального отстойника                    (диаметром от 40 до 72м) </vt:lpstr>
      <vt:lpstr>Собственное производство технологического оборудования.</vt:lpstr>
      <vt:lpstr>Продукт: Декантатор сока 1 сатурации со станцией                   флоккулянта</vt:lpstr>
      <vt:lpstr>Примеры: Оборудование станции дефекосатурации</vt:lpstr>
      <vt:lpstr>Примеры:  Нестандартное и емкостное оборудование</vt:lpstr>
      <vt:lpstr>Послепродажное обслуживание</vt:lpstr>
      <vt:lpstr>Послепродажное обслуживание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Theresia Schacht</dc:creator>
  <cp:lastModifiedBy>Kozitskaya, Elena</cp:lastModifiedBy>
  <cp:revision>638</cp:revision>
  <cp:lastPrinted>2020-11-09T07:13:08Z</cp:lastPrinted>
  <dcterms:created xsi:type="dcterms:W3CDTF">2017-01-23T14:15:36Z</dcterms:created>
  <dcterms:modified xsi:type="dcterms:W3CDTF">2022-02-01T10:37:02Z</dcterms:modified>
</cp:coreProperties>
</file>